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9" r:id="rId1"/>
    <p:sldMasterId id="2147484215" r:id="rId2"/>
    <p:sldMasterId id="2147484188" r:id="rId3"/>
    <p:sldMasterId id="2147484190" r:id="rId4"/>
    <p:sldMasterId id="2147484220" r:id="rId5"/>
  </p:sldMasterIdLst>
  <p:notesMasterIdLst>
    <p:notesMasterId r:id="rId13"/>
  </p:notesMasterIdLst>
  <p:sldIdLst>
    <p:sldId id="260" r:id="rId6"/>
    <p:sldId id="264" r:id="rId7"/>
    <p:sldId id="284" r:id="rId8"/>
    <p:sldId id="285" r:id="rId9"/>
    <p:sldId id="290" r:id="rId10"/>
    <p:sldId id="263" r:id="rId11"/>
    <p:sldId id="291" r:id="rId12"/>
  </p:sldIdLst>
  <p:sldSz cx="9144000" cy="6858000" type="screen4x3"/>
  <p:notesSz cx="6858000" cy="9144000"/>
  <p:defaultTextStyle>
    <a:defPPr>
      <a:defRPr lang="en-US"/>
    </a:defPPr>
    <a:lvl1pPr marL="0" algn="l" defTabSz="879196" rtl="0" eaLnBrk="1" latinLnBrk="0" hangingPunct="1">
      <a:defRPr sz="1731" kern="1200">
        <a:solidFill>
          <a:schemeClr val="tx1"/>
        </a:solidFill>
        <a:latin typeface="+mn-lt"/>
        <a:ea typeface="+mn-ea"/>
        <a:cs typeface="+mn-cs"/>
      </a:defRPr>
    </a:lvl1pPr>
    <a:lvl2pPr marL="439598" algn="l" defTabSz="879196" rtl="0" eaLnBrk="1" latinLnBrk="0" hangingPunct="1">
      <a:defRPr sz="1731" kern="1200">
        <a:solidFill>
          <a:schemeClr val="tx1"/>
        </a:solidFill>
        <a:latin typeface="+mn-lt"/>
        <a:ea typeface="+mn-ea"/>
        <a:cs typeface="+mn-cs"/>
      </a:defRPr>
    </a:lvl2pPr>
    <a:lvl3pPr marL="879196" algn="l" defTabSz="879196" rtl="0" eaLnBrk="1" latinLnBrk="0" hangingPunct="1">
      <a:defRPr sz="1731" kern="1200">
        <a:solidFill>
          <a:schemeClr val="tx1"/>
        </a:solidFill>
        <a:latin typeface="+mn-lt"/>
        <a:ea typeface="+mn-ea"/>
        <a:cs typeface="+mn-cs"/>
      </a:defRPr>
    </a:lvl3pPr>
    <a:lvl4pPr marL="1318793" algn="l" defTabSz="879196" rtl="0" eaLnBrk="1" latinLnBrk="0" hangingPunct="1">
      <a:defRPr sz="1731" kern="1200">
        <a:solidFill>
          <a:schemeClr val="tx1"/>
        </a:solidFill>
        <a:latin typeface="+mn-lt"/>
        <a:ea typeface="+mn-ea"/>
        <a:cs typeface="+mn-cs"/>
      </a:defRPr>
    </a:lvl4pPr>
    <a:lvl5pPr marL="1758391" algn="l" defTabSz="879196" rtl="0" eaLnBrk="1" latinLnBrk="0" hangingPunct="1">
      <a:defRPr sz="1731" kern="1200">
        <a:solidFill>
          <a:schemeClr val="tx1"/>
        </a:solidFill>
        <a:latin typeface="+mn-lt"/>
        <a:ea typeface="+mn-ea"/>
        <a:cs typeface="+mn-cs"/>
      </a:defRPr>
    </a:lvl5pPr>
    <a:lvl6pPr marL="2197989" algn="l" defTabSz="879196" rtl="0" eaLnBrk="1" latinLnBrk="0" hangingPunct="1">
      <a:defRPr sz="1731" kern="1200">
        <a:solidFill>
          <a:schemeClr val="tx1"/>
        </a:solidFill>
        <a:latin typeface="+mn-lt"/>
        <a:ea typeface="+mn-ea"/>
        <a:cs typeface="+mn-cs"/>
      </a:defRPr>
    </a:lvl6pPr>
    <a:lvl7pPr marL="2637587" algn="l" defTabSz="879196" rtl="0" eaLnBrk="1" latinLnBrk="0" hangingPunct="1">
      <a:defRPr sz="1731" kern="1200">
        <a:solidFill>
          <a:schemeClr val="tx1"/>
        </a:solidFill>
        <a:latin typeface="+mn-lt"/>
        <a:ea typeface="+mn-ea"/>
        <a:cs typeface="+mn-cs"/>
      </a:defRPr>
    </a:lvl7pPr>
    <a:lvl8pPr marL="3077185" algn="l" defTabSz="879196" rtl="0" eaLnBrk="1" latinLnBrk="0" hangingPunct="1">
      <a:defRPr sz="1731" kern="1200">
        <a:solidFill>
          <a:schemeClr val="tx1"/>
        </a:solidFill>
        <a:latin typeface="+mn-lt"/>
        <a:ea typeface="+mn-ea"/>
        <a:cs typeface="+mn-cs"/>
      </a:defRPr>
    </a:lvl8pPr>
    <a:lvl9pPr marL="3516782" algn="l" defTabSz="879196" rtl="0" eaLnBrk="1" latinLnBrk="0" hangingPunct="1">
      <a:defRPr sz="173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A428A"/>
    <a:srgbClr val="003155"/>
    <a:srgbClr val="10D3DC"/>
    <a:srgbClr val="13B9C2"/>
    <a:srgbClr val="00467F"/>
    <a:srgbClr val="008998"/>
    <a:srgbClr val="103D72"/>
    <a:srgbClr val="2A7DE2"/>
    <a:srgbClr val="C25613"/>
    <a:srgbClr val="BE2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7"/>
    <p:restoredTop sz="75482" autoAdjust="0"/>
  </p:normalViewPr>
  <p:slideViewPr>
    <p:cSldViewPr snapToGrid="0" snapToObjects="1">
      <p:cViewPr varScale="1">
        <p:scale>
          <a:sx n="41" d="100"/>
          <a:sy n="41" d="100"/>
        </p:scale>
        <p:origin x="1854" y="4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0B0F9-ACCA-8C41-B581-4C1D94E3F992}" type="datetimeFigureOut">
              <a:rPr lang="en-US" smtClean="0"/>
              <a:t>8/4/2023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68CC5-9B2F-654B-A985-9D929854450A}" type="slidenum">
              <a:rPr lang="en-US" smtClean="0"/>
              <a:t>‹#›</a:t>
            </a:fld>
            <a:endParaRPr lang="en-US"/>
          </a:p>
        </p:txBody>
      </p:sp>
    </p:spTree>
    <p:extLst>
      <p:ext uri="{BB962C8B-B14F-4D97-AF65-F5344CB8AC3E}">
        <p14:creationId xmlns:p14="http://schemas.microsoft.com/office/powerpoint/2010/main" val="559191044"/>
      </p:ext>
    </p:extLst>
  </p:cSld>
  <p:clrMap bg1="lt1" tx1="dk1" bg2="lt2" tx2="dk2" accent1="accent1" accent2="accent2" accent3="accent3" accent4="accent4" accent5="accent5" accent6="accent6" hlink="hlink" folHlink="folHlink"/>
  <p:notesStyle>
    <a:lvl1pPr marL="0" algn="l" defTabSz="879196" rtl="0" eaLnBrk="1" latinLnBrk="0" hangingPunct="1">
      <a:defRPr sz="1154" kern="1200">
        <a:solidFill>
          <a:schemeClr val="tx1"/>
        </a:solidFill>
        <a:latin typeface="+mn-lt"/>
        <a:ea typeface="+mn-ea"/>
        <a:cs typeface="+mn-cs"/>
      </a:defRPr>
    </a:lvl1pPr>
    <a:lvl2pPr marL="439598" algn="l" defTabSz="879196" rtl="0" eaLnBrk="1" latinLnBrk="0" hangingPunct="1">
      <a:defRPr sz="1154" kern="1200">
        <a:solidFill>
          <a:schemeClr val="tx1"/>
        </a:solidFill>
        <a:latin typeface="+mn-lt"/>
        <a:ea typeface="+mn-ea"/>
        <a:cs typeface="+mn-cs"/>
      </a:defRPr>
    </a:lvl2pPr>
    <a:lvl3pPr marL="879196" algn="l" defTabSz="879196" rtl="0" eaLnBrk="1" latinLnBrk="0" hangingPunct="1">
      <a:defRPr sz="1154" kern="1200">
        <a:solidFill>
          <a:schemeClr val="tx1"/>
        </a:solidFill>
        <a:latin typeface="+mn-lt"/>
        <a:ea typeface="+mn-ea"/>
        <a:cs typeface="+mn-cs"/>
      </a:defRPr>
    </a:lvl3pPr>
    <a:lvl4pPr marL="1318793" algn="l" defTabSz="879196" rtl="0" eaLnBrk="1" latinLnBrk="0" hangingPunct="1">
      <a:defRPr sz="1154" kern="1200">
        <a:solidFill>
          <a:schemeClr val="tx1"/>
        </a:solidFill>
        <a:latin typeface="+mn-lt"/>
        <a:ea typeface="+mn-ea"/>
        <a:cs typeface="+mn-cs"/>
      </a:defRPr>
    </a:lvl4pPr>
    <a:lvl5pPr marL="1758391" algn="l" defTabSz="879196" rtl="0" eaLnBrk="1" latinLnBrk="0" hangingPunct="1">
      <a:defRPr sz="1154" kern="1200">
        <a:solidFill>
          <a:schemeClr val="tx1"/>
        </a:solidFill>
        <a:latin typeface="+mn-lt"/>
        <a:ea typeface="+mn-ea"/>
        <a:cs typeface="+mn-cs"/>
      </a:defRPr>
    </a:lvl5pPr>
    <a:lvl6pPr marL="2197989" algn="l" defTabSz="879196" rtl="0" eaLnBrk="1" latinLnBrk="0" hangingPunct="1">
      <a:defRPr sz="1154" kern="1200">
        <a:solidFill>
          <a:schemeClr val="tx1"/>
        </a:solidFill>
        <a:latin typeface="+mn-lt"/>
        <a:ea typeface="+mn-ea"/>
        <a:cs typeface="+mn-cs"/>
      </a:defRPr>
    </a:lvl6pPr>
    <a:lvl7pPr marL="2637587" algn="l" defTabSz="879196" rtl="0" eaLnBrk="1" latinLnBrk="0" hangingPunct="1">
      <a:defRPr sz="1154" kern="1200">
        <a:solidFill>
          <a:schemeClr val="tx1"/>
        </a:solidFill>
        <a:latin typeface="+mn-lt"/>
        <a:ea typeface="+mn-ea"/>
        <a:cs typeface="+mn-cs"/>
      </a:defRPr>
    </a:lvl7pPr>
    <a:lvl8pPr marL="3077185" algn="l" defTabSz="879196" rtl="0" eaLnBrk="1" latinLnBrk="0" hangingPunct="1">
      <a:defRPr sz="1154" kern="1200">
        <a:solidFill>
          <a:schemeClr val="tx1"/>
        </a:solidFill>
        <a:latin typeface="+mn-lt"/>
        <a:ea typeface="+mn-ea"/>
        <a:cs typeface="+mn-cs"/>
      </a:defRPr>
    </a:lvl8pPr>
    <a:lvl9pPr marL="3516782" algn="l" defTabSz="879196" rtl="0" eaLnBrk="1" latinLnBrk="0" hangingPunct="1">
      <a:defRPr sz="115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879196"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NOAA Fisheries is proposing to designate critical habitat for the North and South Atlantic Distinct Population Segments (DPSs). DPSs are discrete populations that are significant to the species. </a:t>
            </a:r>
          </a:p>
          <a:p>
            <a:r>
              <a:rPr lang="en-US" sz="1200" b="0" i="0" kern="1200" baseline="0" dirty="0">
                <a:solidFill>
                  <a:schemeClr val="tx1"/>
                </a:solidFill>
                <a:effectLst/>
                <a:latin typeface="+mn-lt"/>
                <a:ea typeface="+mn-ea"/>
                <a:cs typeface="+mn-cs"/>
              </a:rPr>
              <a:t>The gray lines are the boundaries for the green turtle DPSs. The purple lines are the US Exclusive Economic Zone or areas within US jurisdiction. The areas in green and within the pink dashed line are proposed marine critical habitats. </a:t>
            </a:r>
          </a:p>
        </p:txBody>
      </p:sp>
      <p:sp>
        <p:nvSpPr>
          <p:cNvPr id="4" name="Slide Number Placeholder 3"/>
          <p:cNvSpPr>
            <a:spLocks noGrp="1"/>
          </p:cNvSpPr>
          <p:nvPr>
            <p:ph type="sldNum" sz="quarter" idx="10"/>
          </p:nvPr>
        </p:nvSpPr>
        <p:spPr/>
        <p:txBody>
          <a:bodyPr/>
          <a:lstStyle/>
          <a:p>
            <a:fld id="{4FF68CC5-9B2F-654B-A985-9D929854450A}" type="slidenum">
              <a:rPr lang="en-US" smtClean="0"/>
              <a:t>1</a:t>
            </a:fld>
            <a:endParaRPr lang="en-US"/>
          </a:p>
        </p:txBody>
      </p:sp>
    </p:spTree>
    <p:extLst>
      <p:ext uri="{BB962C8B-B14F-4D97-AF65-F5344CB8AC3E}">
        <p14:creationId xmlns:p14="http://schemas.microsoft.com/office/powerpoint/2010/main" val="136116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54" kern="1200" dirty="0">
                <a:solidFill>
                  <a:schemeClr val="tx1"/>
                </a:solidFill>
                <a:effectLst/>
                <a:latin typeface="+mn-lt"/>
                <a:ea typeface="+mn-ea"/>
                <a:cs typeface="+mn-cs"/>
              </a:rPr>
              <a:t>Based on the life history needs of each DPS and the best available scientific information, the Team identified three categories of essential features:</a:t>
            </a:r>
            <a:r>
              <a:rPr lang="en-US" sz="1154" kern="1200" baseline="0" dirty="0">
                <a:solidFill>
                  <a:schemeClr val="tx1"/>
                </a:solidFill>
                <a:effectLst/>
                <a:latin typeface="+mn-lt"/>
                <a:ea typeface="+mn-ea"/>
                <a:cs typeface="+mn-cs"/>
              </a:rPr>
              <a:t> reproductive, migratory, and foraging/resting. Post hatchlings and small juveniles forage and rest in surface-pelagic or </a:t>
            </a:r>
            <a:r>
              <a:rPr lang="en-US" sz="1154" kern="1200" baseline="0" dirty="0" err="1">
                <a:solidFill>
                  <a:schemeClr val="tx1"/>
                </a:solidFill>
                <a:effectLst/>
                <a:latin typeface="+mn-lt"/>
                <a:ea typeface="+mn-ea"/>
                <a:cs typeface="+mn-cs"/>
              </a:rPr>
              <a:t>Sargassum</a:t>
            </a:r>
            <a:r>
              <a:rPr lang="en-US" sz="1154" kern="1200" baseline="0" dirty="0">
                <a:solidFill>
                  <a:schemeClr val="tx1"/>
                </a:solidFill>
                <a:effectLst/>
                <a:latin typeface="+mn-lt"/>
                <a:ea typeface="+mn-ea"/>
                <a:cs typeface="+mn-cs"/>
              </a:rPr>
              <a:t> habitats. And larger juveniles, </a:t>
            </a:r>
            <a:r>
              <a:rPr lang="en-US" sz="1154" kern="1200" baseline="0" dirty="0" err="1">
                <a:solidFill>
                  <a:schemeClr val="tx1"/>
                </a:solidFill>
                <a:effectLst/>
                <a:latin typeface="+mn-lt"/>
                <a:ea typeface="+mn-ea"/>
                <a:cs typeface="+mn-cs"/>
              </a:rPr>
              <a:t>subadults</a:t>
            </a:r>
            <a:r>
              <a:rPr lang="en-US" sz="1154" kern="1200" baseline="0" dirty="0">
                <a:solidFill>
                  <a:schemeClr val="tx1"/>
                </a:solidFill>
                <a:effectLst/>
                <a:latin typeface="+mn-lt"/>
                <a:ea typeface="+mn-ea"/>
                <a:cs typeface="+mn-cs"/>
              </a:rPr>
              <a:t>, and adults forage on seagrass, </a:t>
            </a:r>
            <a:r>
              <a:rPr lang="en-US" sz="1154" kern="1200" baseline="0" dirty="0" err="1">
                <a:solidFill>
                  <a:schemeClr val="tx1"/>
                </a:solidFill>
                <a:effectLst/>
                <a:latin typeface="+mn-lt"/>
                <a:ea typeface="+mn-ea"/>
                <a:cs typeface="+mn-cs"/>
              </a:rPr>
              <a:t>macroalgae</a:t>
            </a:r>
            <a:r>
              <a:rPr lang="en-US" sz="1154" kern="1200" baseline="0" dirty="0">
                <a:solidFill>
                  <a:schemeClr val="tx1"/>
                </a:solidFill>
                <a:effectLst/>
                <a:latin typeface="+mn-lt"/>
                <a:ea typeface="+mn-ea"/>
                <a:cs typeface="+mn-cs"/>
              </a:rPr>
              <a:t>, and invertebrates in benthic habitats. They also rest in corals, rocks, or man-made </a:t>
            </a:r>
            <a:r>
              <a:rPr lang="en-US" sz="1154" kern="1200" baseline="0" dirty="0" err="1">
                <a:solidFill>
                  <a:schemeClr val="tx1"/>
                </a:solidFill>
                <a:effectLst/>
                <a:latin typeface="+mn-lt"/>
                <a:ea typeface="+mn-ea"/>
                <a:cs typeface="+mn-cs"/>
              </a:rPr>
              <a:t>strucures</a:t>
            </a:r>
            <a:r>
              <a:rPr lang="en-US" sz="1154" kern="1200" baseline="0" dirty="0">
                <a:solidFill>
                  <a:schemeClr val="tx1"/>
                </a:solidFill>
                <a:effectLst/>
                <a:latin typeface="+mn-lt"/>
                <a:ea typeface="+mn-ea"/>
                <a:cs typeface="+mn-cs"/>
              </a:rPr>
              <a:t> in benthic habitats.</a:t>
            </a: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2</a:t>
            </a:fld>
            <a:endParaRPr lang="en-US"/>
          </a:p>
        </p:txBody>
      </p:sp>
    </p:spTree>
    <p:extLst>
      <p:ext uri="{BB962C8B-B14F-4D97-AF65-F5344CB8AC3E}">
        <p14:creationId xmlns:p14="http://schemas.microsoft.com/office/powerpoint/2010/main" val="217216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We are</a:t>
            </a:r>
            <a:r>
              <a:rPr lang="en-US" sz="1200" baseline="0" dirty="0"/>
              <a:t> proposing to designate areas from the mean high water line to 20 m depth (shown here in green). In Florida, these areas contain the reproductive, migratory, and benthic foraging/resting features. In Texas and North Carolina, these areas contain the benthic foraging/resting features. In Puerto Rico, areas off Mona Island, </a:t>
            </a:r>
            <a:r>
              <a:rPr lang="en-US" sz="1200" baseline="0" dirty="0" err="1"/>
              <a:t>Vieques</a:t>
            </a:r>
            <a:r>
              <a:rPr lang="en-US" sz="1200" baseline="0" dirty="0"/>
              <a:t> Island, </a:t>
            </a:r>
            <a:r>
              <a:rPr lang="en-US" sz="1200" baseline="0" dirty="0" err="1"/>
              <a:t>Maunabo</a:t>
            </a:r>
            <a:r>
              <a:rPr lang="en-US" sz="1200" baseline="0" dirty="0"/>
              <a:t> and </a:t>
            </a:r>
            <a:r>
              <a:rPr lang="en-US" sz="1200" baseline="0" dirty="0" err="1"/>
              <a:t>Guayama</a:t>
            </a:r>
            <a:r>
              <a:rPr lang="en-US" sz="1200" baseline="0" dirty="0"/>
              <a:t> contain reproductive and benthic foraging/resting features. Areas off Culebra and Northeast Puerto Rico Island contain benthic foraging/resting features.</a:t>
            </a:r>
            <a:endParaRPr lang="en-US" sz="1200" dirty="0"/>
          </a:p>
        </p:txBody>
      </p:sp>
      <p:sp>
        <p:nvSpPr>
          <p:cNvPr id="4" name="Slide Number Placeholder 3"/>
          <p:cNvSpPr>
            <a:spLocks noGrp="1"/>
          </p:cNvSpPr>
          <p:nvPr>
            <p:ph type="sldNum" sz="quarter" idx="10"/>
          </p:nvPr>
        </p:nvSpPr>
        <p:spPr/>
        <p:txBody>
          <a:bodyPr/>
          <a:lstStyle/>
          <a:p>
            <a:fld id="{4FF68CC5-9B2F-654B-A985-9D929854450A}" type="slidenum">
              <a:rPr lang="en-US" smtClean="0"/>
              <a:t>3</a:t>
            </a:fld>
            <a:endParaRPr lang="en-US"/>
          </a:p>
        </p:txBody>
      </p:sp>
    </p:spTree>
    <p:extLst>
      <p:ext uri="{BB962C8B-B14F-4D97-AF65-F5344CB8AC3E}">
        <p14:creationId xmlns:p14="http://schemas.microsoft.com/office/powerpoint/2010/main" val="273818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919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We are</a:t>
            </a:r>
            <a:r>
              <a:rPr lang="en-US" sz="1200" baseline="0" dirty="0"/>
              <a:t> also proposing to designate areas from the mean high water line to 20 m depth (shown here in green) in the USVI. In St. Croix, these areas contain the reproductive and benthic foraging/resting features. In St. Thomas and St. John, these areas contain the benthic foraging/resting features. </a:t>
            </a:r>
            <a:endParaRPr lang="en-US" sz="1200" dirty="0"/>
          </a:p>
        </p:txBody>
      </p:sp>
      <p:sp>
        <p:nvSpPr>
          <p:cNvPr id="4" name="Slide Number Placeholder 3"/>
          <p:cNvSpPr>
            <a:spLocks noGrp="1"/>
          </p:cNvSpPr>
          <p:nvPr>
            <p:ph type="sldNum" sz="quarter" idx="10"/>
          </p:nvPr>
        </p:nvSpPr>
        <p:spPr/>
        <p:txBody>
          <a:bodyPr/>
          <a:lstStyle/>
          <a:p>
            <a:fld id="{4FF68CC5-9B2F-654B-A985-9D929854450A}" type="slidenum">
              <a:rPr lang="en-US" smtClean="0"/>
              <a:t>4</a:t>
            </a:fld>
            <a:endParaRPr lang="en-US"/>
          </a:p>
        </p:txBody>
      </p:sp>
    </p:spTree>
    <p:extLst>
      <p:ext uri="{BB962C8B-B14F-4D97-AF65-F5344CB8AC3E}">
        <p14:creationId xmlns:p14="http://schemas.microsoft.com/office/powerpoint/2010/main" val="349646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habitat is</a:t>
            </a:r>
            <a:r>
              <a:rPr lang="en-US" baseline="0" dirty="0"/>
              <a:t> habitat that is essential to the conservation of a species, or in this case DPS. It creates a regulatory requirement that applies only to actions funded, permitted, or carried out by the Federal government. It is not a sanctuary. You can still fish, swim, boat in areas of critical habitat. There are no signs and no restrictions for non-Federal actions. Federal agencies are required to consult with NOAA Fisheries and ensure that their actions do not destroy or modify critical habitat. Federal agencies are already consulting on the turtles, which have been listed under the ESA since 1978.</a:t>
            </a: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5</a:t>
            </a:fld>
            <a:endParaRPr lang="en-US"/>
          </a:p>
        </p:txBody>
      </p:sp>
    </p:spTree>
    <p:extLst>
      <p:ext uri="{BB962C8B-B14F-4D97-AF65-F5344CB8AC3E}">
        <p14:creationId xmlns:p14="http://schemas.microsoft.com/office/powerpoint/2010/main" val="310555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would like your comments on this proposed rulemaking. It is especially useful for us to receive data or traditional knowledge on green sea turtle habitats. Please provide all comments using one of these methods by October 17, 2023</a:t>
            </a: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6</a:t>
            </a:fld>
            <a:endParaRPr lang="en-US"/>
          </a:p>
        </p:txBody>
      </p:sp>
    </p:spTree>
    <p:extLst>
      <p:ext uri="{BB962C8B-B14F-4D97-AF65-F5344CB8AC3E}">
        <p14:creationId xmlns:p14="http://schemas.microsoft.com/office/powerpoint/2010/main" val="101127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a:t>
            </a:r>
            <a:r>
              <a:rPr lang="en-US" baseline="0" dirty="0"/>
              <a:t> timeline. Our final rules to designate critical habitat are due July 19, 2024.</a:t>
            </a:r>
            <a:endParaRPr lang="en-US" dirty="0"/>
          </a:p>
        </p:txBody>
      </p:sp>
      <p:sp>
        <p:nvSpPr>
          <p:cNvPr id="4" name="Slide Number Placeholder 3"/>
          <p:cNvSpPr>
            <a:spLocks noGrp="1"/>
          </p:cNvSpPr>
          <p:nvPr>
            <p:ph type="sldNum" sz="quarter" idx="10"/>
          </p:nvPr>
        </p:nvSpPr>
        <p:spPr/>
        <p:txBody>
          <a:bodyPr/>
          <a:lstStyle/>
          <a:p>
            <a:fld id="{4FF68CC5-9B2F-654B-A985-9D929854450A}" type="slidenum">
              <a:rPr lang="en-US" smtClean="0"/>
              <a:t>7</a:t>
            </a:fld>
            <a:endParaRPr lang="en-US"/>
          </a:p>
        </p:txBody>
      </p:sp>
    </p:spTree>
    <p:extLst>
      <p:ext uri="{BB962C8B-B14F-4D97-AF65-F5344CB8AC3E}">
        <p14:creationId xmlns:p14="http://schemas.microsoft.com/office/powerpoint/2010/main" val="937569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eal">
    <p:spTree>
      <p:nvGrpSpPr>
        <p:cNvPr id="1" name=""/>
        <p:cNvGrpSpPr/>
        <p:nvPr/>
      </p:nvGrpSpPr>
      <p:grpSpPr>
        <a:xfrm>
          <a:off x="0" y="0"/>
          <a:ext cx="0" cy="0"/>
          <a:chOff x="0" y="0"/>
          <a:chExt cx="0" cy="0"/>
        </a:xfrm>
      </p:grpSpPr>
      <p:sp>
        <p:nvSpPr>
          <p:cNvPr id="2" name="Title 1"/>
          <p:cNvSpPr>
            <a:spLocks noGrp="1"/>
          </p:cNvSpPr>
          <p:nvPr>
            <p:ph type="ctrTitle"/>
          </p:nvPr>
        </p:nvSpPr>
        <p:spPr>
          <a:xfrm>
            <a:off x="1446520" y="1982002"/>
            <a:ext cx="7539827" cy="1625060"/>
          </a:xfrm>
        </p:spPr>
        <p:txBody>
          <a:bodyPr lIns="0" tIns="0" rIns="0" bIns="0" anchor="t" anchorCtr="0"/>
          <a:lstStyle>
            <a:lvl1pPr algn="l">
              <a:defRPr sz="6600" spc="0" baseline="0"/>
            </a:lvl1pPr>
          </a:lstStyle>
          <a:p>
            <a:r>
              <a:rPr lang="en-US" dirty="0"/>
              <a:t>Click to edit Master title style</a:t>
            </a:r>
          </a:p>
        </p:txBody>
      </p:sp>
      <p:sp>
        <p:nvSpPr>
          <p:cNvPr id="5" name="Text Placeholder 2">
            <a:extLst>
              <a:ext uri="{FF2B5EF4-FFF2-40B4-BE49-F238E27FC236}">
                <a16:creationId xmlns:a16="http://schemas.microsoft.com/office/drawing/2014/main" id="{D3098B2D-8A13-124B-B1CB-B87713E753E7}"/>
              </a:ext>
            </a:extLst>
          </p:cNvPr>
          <p:cNvSpPr>
            <a:spLocks noGrp="1"/>
          </p:cNvSpPr>
          <p:nvPr>
            <p:ph idx="1"/>
          </p:nvPr>
        </p:nvSpPr>
        <p:spPr>
          <a:xfrm>
            <a:off x="1445111" y="4691255"/>
            <a:ext cx="7286592" cy="1898630"/>
          </a:xfrm>
          <a:prstGeom prst="rect">
            <a:avLst/>
          </a:prstGeom>
        </p:spPr>
        <p:txBody>
          <a:bodyPr vert="horz" lIns="0" tIns="0" rIns="0" bIns="0" rtlCol="0">
            <a:normAutofit/>
          </a:body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l Running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BA727C-65E7-1840-859C-7711623BA970}"/>
              </a:ext>
            </a:extLst>
          </p:cNvPr>
          <p:cNvSpPr/>
          <p:nvPr userDrawn="1"/>
        </p:nvSpPr>
        <p:spPr>
          <a:xfrm>
            <a:off x="0" y="6319157"/>
            <a:ext cx="9138643"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8"/>
          </a:p>
        </p:txBody>
      </p:sp>
      <p:sp>
        <p:nvSpPr>
          <p:cNvPr id="3" name="Title 2">
            <a:extLst>
              <a:ext uri="{FF2B5EF4-FFF2-40B4-BE49-F238E27FC236}">
                <a16:creationId xmlns:a16="http://schemas.microsoft.com/office/drawing/2014/main" id="{FE8F1FAE-B201-8645-B986-B1F9D6318892}"/>
              </a:ext>
            </a:extLst>
          </p:cNvPr>
          <p:cNvSpPr>
            <a:spLocks noGrp="1"/>
          </p:cNvSpPr>
          <p:nvPr>
            <p:ph type="title"/>
          </p:nvPr>
        </p:nvSpPr>
        <p:spPr>
          <a:xfrm>
            <a:off x="202941" y="365760"/>
            <a:ext cx="8589995" cy="1325880"/>
          </a:xfrm>
        </p:spPr>
        <p:txBody>
          <a:bodyPr/>
          <a:lstStyle/>
          <a:p>
            <a:r>
              <a:rPr lang="en-US" dirty="0"/>
              <a:t>Click to edit Master title style</a:t>
            </a:r>
          </a:p>
        </p:txBody>
      </p:sp>
      <p:sp>
        <p:nvSpPr>
          <p:cNvPr id="10" name="Slide Number Placeholder 5">
            <a:extLst>
              <a:ext uri="{FF2B5EF4-FFF2-40B4-BE49-F238E27FC236}">
                <a16:creationId xmlns:a16="http://schemas.microsoft.com/office/drawing/2014/main" id="{0988D1BA-3DFA-9149-BAD1-AAA59BF08DAC}"/>
              </a:ext>
            </a:extLst>
          </p:cNvPr>
          <p:cNvSpPr txBox="1">
            <a:spLocks/>
          </p:cNvSpPr>
          <p:nvPr userDrawn="1"/>
        </p:nvSpPr>
        <p:spPr>
          <a:xfrm>
            <a:off x="685806" y="6317622"/>
            <a:ext cx="6697793" cy="540383"/>
          </a:xfrm>
          <a:prstGeom prst="rect">
            <a:avLst/>
          </a:prstGeom>
          <a:ln>
            <a:noFill/>
          </a:ln>
          <a:effectLst/>
        </p:spPr>
        <p:txBody>
          <a:bodyPr vert="horz" lIns="0" tIns="34290" rIns="0" bIns="3429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25" dirty="0">
                <a:solidFill>
                  <a:srgbClr val="103D72"/>
                </a:solidFill>
              </a:rPr>
              <a:t>U.S. Department of Commerce | National Oceanic and Atmospheric Administration | National Marine Fisheries Service</a:t>
            </a:r>
          </a:p>
        </p:txBody>
      </p:sp>
      <p:sp>
        <p:nvSpPr>
          <p:cNvPr id="11" name="TextBox 10">
            <a:extLst>
              <a:ext uri="{FF2B5EF4-FFF2-40B4-BE49-F238E27FC236}">
                <a16:creationId xmlns:a16="http://schemas.microsoft.com/office/drawing/2014/main" id="{CBAEAD8D-A13A-FB4F-AE5B-85EE490C64F9}"/>
              </a:ext>
            </a:extLst>
          </p:cNvPr>
          <p:cNvSpPr txBox="1"/>
          <p:nvPr userDrawn="1"/>
        </p:nvSpPr>
        <p:spPr>
          <a:xfrm>
            <a:off x="126124" y="6304134"/>
            <a:ext cx="559676" cy="553871"/>
          </a:xfrm>
          <a:prstGeom prst="rect">
            <a:avLst/>
          </a:prstGeom>
          <a:noFill/>
        </p:spPr>
        <p:txBody>
          <a:bodyPr wrap="square" lIns="0" tIns="0" rIns="0" bIns="0" rtlCol="0" anchor="ctr" anchorCtr="0">
            <a:noAutofit/>
          </a:bodyPr>
          <a:lstStyle/>
          <a:p>
            <a:pPr marL="0" marR="0" indent="0" algn="l" defTabSz="685793" rtl="0" eaLnBrk="1" fontAlgn="auto" latinLnBrk="0" hangingPunct="1">
              <a:lnSpc>
                <a:spcPct val="100000"/>
              </a:lnSpc>
              <a:spcBef>
                <a:spcPts val="0"/>
              </a:spcBef>
              <a:spcAft>
                <a:spcPts val="0"/>
              </a:spcAft>
              <a:buClrTx/>
              <a:buSzTx/>
              <a:buFontTx/>
              <a:buNone/>
              <a:tabLst/>
              <a:defRPr/>
            </a:pPr>
            <a:r>
              <a:rPr lang="en-US" sz="900" b="1" i="0" dirty="0">
                <a:solidFill>
                  <a:srgbClr val="13B9C2"/>
                </a:solidFill>
                <a:latin typeface="Arial Narrow" charset="0"/>
                <a:ea typeface="Arial Narrow" charset="0"/>
                <a:cs typeface="Arial Narrow" charset="0"/>
              </a:rPr>
              <a:t>Page </a:t>
            </a:r>
            <a:fld id="{632D3AEB-7CBE-3049-91AC-335C6B4F5BF6}" type="slidenum">
              <a:rPr lang="en-US" sz="900" b="1" i="0" smtClean="0">
                <a:solidFill>
                  <a:srgbClr val="13B9C2"/>
                </a:solidFill>
                <a:latin typeface="Arial Narrow" charset="0"/>
                <a:ea typeface="Arial Narrow" charset="0"/>
                <a:cs typeface="Arial Narrow" charset="0"/>
              </a:rPr>
              <a:pPr marL="0" marR="0" indent="0" algn="l" defTabSz="685793" rtl="0" eaLnBrk="1" fontAlgn="auto" latinLnBrk="0" hangingPunct="1">
                <a:lnSpc>
                  <a:spcPct val="100000"/>
                </a:lnSpc>
                <a:spcBef>
                  <a:spcPts val="0"/>
                </a:spcBef>
                <a:spcAft>
                  <a:spcPts val="0"/>
                </a:spcAft>
                <a:buClrTx/>
                <a:buSzTx/>
                <a:buFontTx/>
                <a:buNone/>
                <a:tabLst/>
                <a:defRPr/>
              </a:pPr>
              <a:t>‹#›</a:t>
            </a:fld>
            <a:endParaRPr lang="en-US" sz="900" b="1" i="0" dirty="0">
              <a:solidFill>
                <a:srgbClr val="13B9C2"/>
              </a:solidFill>
              <a:latin typeface="Arial Narrow" charset="0"/>
              <a:ea typeface="Arial Narrow" charset="0"/>
              <a:cs typeface="Arial Narrow" charset="0"/>
            </a:endParaRPr>
          </a:p>
        </p:txBody>
      </p:sp>
      <p:sp>
        <p:nvSpPr>
          <p:cNvPr id="15" name="Freeform 14">
            <a:extLst>
              <a:ext uri="{FF2B5EF4-FFF2-40B4-BE49-F238E27FC236}">
                <a16:creationId xmlns:a16="http://schemas.microsoft.com/office/drawing/2014/main" id="{FD7C9288-ACA0-F140-AE66-1690B04D8E86}"/>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Freeform 15">
            <a:extLst>
              <a:ext uri="{FF2B5EF4-FFF2-40B4-BE49-F238E27FC236}">
                <a16:creationId xmlns:a16="http://schemas.microsoft.com/office/drawing/2014/main" id="{2D408561-1617-1D45-9123-3398A8615357}"/>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a:extLst>
              <a:ext uri="{FF2B5EF4-FFF2-40B4-BE49-F238E27FC236}">
                <a16:creationId xmlns:a16="http://schemas.microsoft.com/office/drawing/2014/main" id="{04AE6631-C8C7-1643-BD1B-63391418858A}"/>
              </a:ext>
            </a:extLst>
          </p:cNvPr>
          <p:cNvPicPr>
            <a:picLocks noChangeAspect="1"/>
          </p:cNvPicPr>
          <p:nvPr userDrawn="1"/>
        </p:nvPicPr>
        <p:blipFill>
          <a:blip r:embed="rId2"/>
          <a:srcRect/>
          <a:stretch/>
        </p:blipFill>
        <p:spPr>
          <a:xfrm>
            <a:off x="7265733" y="6155203"/>
            <a:ext cx="1404945" cy="608529"/>
          </a:xfrm>
          <a:prstGeom prst="rect">
            <a:avLst/>
          </a:prstGeom>
          <a:noFill/>
          <a:ln>
            <a:noFill/>
          </a:ln>
        </p:spPr>
      </p:pic>
      <p:sp>
        <p:nvSpPr>
          <p:cNvPr id="2" name="Text Placeholder 3">
            <a:extLst>
              <a:ext uri="{FF2B5EF4-FFF2-40B4-BE49-F238E27FC236}">
                <a16:creationId xmlns:a16="http://schemas.microsoft.com/office/drawing/2014/main" id="{5163A5B3-0FBA-02B2-3994-1A2640D0B7E9}"/>
              </a:ext>
            </a:extLst>
          </p:cNvPr>
          <p:cNvSpPr>
            <a:spLocks noGrp="1"/>
          </p:cNvSpPr>
          <p:nvPr>
            <p:ph type="body" sz="quarter" idx="10"/>
          </p:nvPr>
        </p:nvSpPr>
        <p:spPr>
          <a:xfrm>
            <a:off x="628651" y="1790700"/>
            <a:ext cx="6856671" cy="45122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185307"/>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vy Running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BA727C-65E7-1840-859C-7711623BA970}"/>
              </a:ext>
            </a:extLst>
          </p:cNvPr>
          <p:cNvSpPr/>
          <p:nvPr userDrawn="1"/>
        </p:nvSpPr>
        <p:spPr>
          <a:xfrm>
            <a:off x="0" y="6319157"/>
            <a:ext cx="9138643" cy="548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8"/>
          </a:p>
        </p:txBody>
      </p:sp>
      <p:sp>
        <p:nvSpPr>
          <p:cNvPr id="3" name="Title 2">
            <a:extLst>
              <a:ext uri="{FF2B5EF4-FFF2-40B4-BE49-F238E27FC236}">
                <a16:creationId xmlns:a16="http://schemas.microsoft.com/office/drawing/2014/main" id="{FE8F1FAE-B201-8645-B986-B1F9D6318892}"/>
              </a:ext>
            </a:extLst>
          </p:cNvPr>
          <p:cNvSpPr>
            <a:spLocks noGrp="1"/>
          </p:cNvSpPr>
          <p:nvPr>
            <p:ph type="title"/>
          </p:nvPr>
        </p:nvSpPr>
        <p:spPr>
          <a:xfrm>
            <a:off x="202941" y="365760"/>
            <a:ext cx="8589995" cy="1325880"/>
          </a:xfrm>
        </p:spPr>
        <p:txBody>
          <a:bodyPr/>
          <a:lstStyle/>
          <a:p>
            <a:r>
              <a:rPr lang="en-US" dirty="0"/>
              <a:t>Click to edit Master title style</a:t>
            </a:r>
          </a:p>
        </p:txBody>
      </p:sp>
      <p:sp>
        <p:nvSpPr>
          <p:cNvPr id="10" name="Slide Number Placeholder 5">
            <a:extLst>
              <a:ext uri="{FF2B5EF4-FFF2-40B4-BE49-F238E27FC236}">
                <a16:creationId xmlns:a16="http://schemas.microsoft.com/office/drawing/2014/main" id="{835DF386-ED94-8E45-97A2-13A8671EEF1C}"/>
              </a:ext>
            </a:extLst>
          </p:cNvPr>
          <p:cNvSpPr txBox="1">
            <a:spLocks/>
          </p:cNvSpPr>
          <p:nvPr userDrawn="1"/>
        </p:nvSpPr>
        <p:spPr>
          <a:xfrm>
            <a:off x="685806" y="6317622"/>
            <a:ext cx="6697793" cy="540383"/>
          </a:xfrm>
          <a:prstGeom prst="rect">
            <a:avLst/>
          </a:prstGeom>
          <a:ln>
            <a:noFill/>
          </a:ln>
          <a:effectLst/>
        </p:spPr>
        <p:txBody>
          <a:bodyPr vert="horz" lIns="0" tIns="34290" rIns="0" bIns="3429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25" dirty="0">
                <a:solidFill>
                  <a:schemeClr val="bg2"/>
                </a:solidFill>
              </a:rPr>
              <a:t>U.S. Department of Commerce | National Oceanic and Atmospheric Administration | National Marine Fisheries Service</a:t>
            </a:r>
          </a:p>
        </p:txBody>
      </p:sp>
      <p:sp>
        <p:nvSpPr>
          <p:cNvPr id="11" name="TextBox 10">
            <a:extLst>
              <a:ext uri="{FF2B5EF4-FFF2-40B4-BE49-F238E27FC236}">
                <a16:creationId xmlns:a16="http://schemas.microsoft.com/office/drawing/2014/main" id="{56F8CC24-C793-6345-B141-212207FA4485}"/>
              </a:ext>
            </a:extLst>
          </p:cNvPr>
          <p:cNvSpPr txBox="1"/>
          <p:nvPr userDrawn="1"/>
        </p:nvSpPr>
        <p:spPr>
          <a:xfrm>
            <a:off x="126124" y="6304134"/>
            <a:ext cx="559676" cy="553871"/>
          </a:xfrm>
          <a:prstGeom prst="rect">
            <a:avLst/>
          </a:prstGeom>
          <a:noFill/>
        </p:spPr>
        <p:txBody>
          <a:bodyPr wrap="square" lIns="0" tIns="0" rIns="0" bIns="0" rtlCol="0" anchor="ctr" anchorCtr="0">
            <a:noAutofit/>
          </a:bodyPr>
          <a:lstStyle/>
          <a:p>
            <a:pPr marL="0" marR="0" indent="0" algn="l" defTabSz="685793" rtl="0" eaLnBrk="1" fontAlgn="auto" latinLnBrk="0" hangingPunct="1">
              <a:lnSpc>
                <a:spcPct val="100000"/>
              </a:lnSpc>
              <a:spcBef>
                <a:spcPts val="0"/>
              </a:spcBef>
              <a:spcAft>
                <a:spcPts val="0"/>
              </a:spcAft>
              <a:buClrTx/>
              <a:buSzTx/>
              <a:buFontTx/>
              <a:buNone/>
              <a:tabLst/>
              <a:defRPr/>
            </a:pPr>
            <a:r>
              <a:rPr lang="en-US" sz="900" b="1" i="0" dirty="0">
                <a:solidFill>
                  <a:srgbClr val="13B9C2"/>
                </a:solidFill>
                <a:latin typeface="Arial Narrow" charset="0"/>
                <a:ea typeface="Arial Narrow" charset="0"/>
                <a:cs typeface="Arial Narrow" charset="0"/>
              </a:rPr>
              <a:t>Page </a:t>
            </a:r>
            <a:fld id="{632D3AEB-7CBE-3049-91AC-335C6B4F5BF6}" type="slidenum">
              <a:rPr lang="en-US" sz="900" b="1" i="0" smtClean="0">
                <a:solidFill>
                  <a:srgbClr val="13B9C2"/>
                </a:solidFill>
                <a:latin typeface="Arial Narrow" charset="0"/>
                <a:ea typeface="Arial Narrow" charset="0"/>
                <a:cs typeface="Arial Narrow" charset="0"/>
              </a:rPr>
              <a:pPr marL="0" marR="0" indent="0" algn="l" defTabSz="685793" rtl="0" eaLnBrk="1" fontAlgn="auto" latinLnBrk="0" hangingPunct="1">
                <a:lnSpc>
                  <a:spcPct val="100000"/>
                </a:lnSpc>
                <a:spcBef>
                  <a:spcPts val="0"/>
                </a:spcBef>
                <a:spcAft>
                  <a:spcPts val="0"/>
                </a:spcAft>
                <a:buClrTx/>
                <a:buSzTx/>
                <a:buFontTx/>
                <a:buNone/>
                <a:tabLst/>
                <a:defRPr/>
              </a:pPr>
              <a:t>‹#›</a:t>
            </a:fld>
            <a:endParaRPr lang="en-US" sz="900" b="1" i="0" dirty="0">
              <a:solidFill>
                <a:srgbClr val="13B9C2"/>
              </a:solidFill>
              <a:latin typeface="Arial Narrow" charset="0"/>
              <a:ea typeface="Arial Narrow" charset="0"/>
              <a:cs typeface="Arial Narrow" charset="0"/>
            </a:endParaRPr>
          </a:p>
        </p:txBody>
      </p:sp>
      <p:sp>
        <p:nvSpPr>
          <p:cNvPr id="12" name="Freeform 11">
            <a:extLst>
              <a:ext uri="{FF2B5EF4-FFF2-40B4-BE49-F238E27FC236}">
                <a16:creationId xmlns:a16="http://schemas.microsoft.com/office/drawing/2014/main" id="{78D0646D-F9D5-B04B-8F2C-165660A6BD99}"/>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Freeform 12">
            <a:extLst>
              <a:ext uri="{FF2B5EF4-FFF2-40B4-BE49-F238E27FC236}">
                <a16:creationId xmlns:a16="http://schemas.microsoft.com/office/drawing/2014/main" id="{0201505A-181C-B241-996D-6224947FBDC3}"/>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Picture 13">
            <a:extLst>
              <a:ext uri="{FF2B5EF4-FFF2-40B4-BE49-F238E27FC236}">
                <a16:creationId xmlns:a16="http://schemas.microsoft.com/office/drawing/2014/main" id="{9E671C4F-1224-7644-8C91-C0970FE43E41}"/>
              </a:ext>
            </a:extLst>
          </p:cNvPr>
          <p:cNvPicPr>
            <a:picLocks noChangeAspect="1"/>
          </p:cNvPicPr>
          <p:nvPr userDrawn="1"/>
        </p:nvPicPr>
        <p:blipFill>
          <a:blip r:embed="rId2"/>
          <a:srcRect/>
          <a:stretch/>
        </p:blipFill>
        <p:spPr>
          <a:xfrm>
            <a:off x="7265733" y="6155203"/>
            <a:ext cx="1404945" cy="608529"/>
          </a:xfrm>
          <a:prstGeom prst="rect">
            <a:avLst/>
          </a:prstGeom>
          <a:noFill/>
          <a:ln>
            <a:noFill/>
          </a:ln>
        </p:spPr>
      </p:pic>
      <p:sp>
        <p:nvSpPr>
          <p:cNvPr id="2" name="Text Placeholder 3">
            <a:extLst>
              <a:ext uri="{FF2B5EF4-FFF2-40B4-BE49-F238E27FC236}">
                <a16:creationId xmlns:a16="http://schemas.microsoft.com/office/drawing/2014/main" id="{820A560B-1FD8-0179-25D8-6B36D460FAC4}"/>
              </a:ext>
            </a:extLst>
          </p:cNvPr>
          <p:cNvSpPr>
            <a:spLocks noGrp="1"/>
          </p:cNvSpPr>
          <p:nvPr>
            <p:ph type="body" sz="quarter" idx="10"/>
          </p:nvPr>
        </p:nvSpPr>
        <p:spPr>
          <a:xfrm>
            <a:off x="628651" y="1790700"/>
            <a:ext cx="6856671" cy="45122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2873473"/>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24038FA-FDDD-264F-AC41-2CCC88C807B9}"/>
              </a:ext>
            </a:extLst>
          </p:cNvPr>
          <p:cNvSpPr/>
          <p:nvPr userDrawn="1"/>
        </p:nvSpPr>
        <p:spPr>
          <a:xfrm rot="10800000">
            <a:off x="7" y="1"/>
            <a:ext cx="1679027"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Title 1">
            <a:extLst>
              <a:ext uri="{FF2B5EF4-FFF2-40B4-BE49-F238E27FC236}">
                <a16:creationId xmlns:a16="http://schemas.microsoft.com/office/drawing/2014/main" id="{9F210A69-DB42-F049-9908-DE0AF0E864F5}"/>
              </a:ext>
            </a:extLst>
          </p:cNvPr>
          <p:cNvSpPr>
            <a:spLocks noGrp="1"/>
          </p:cNvSpPr>
          <p:nvPr>
            <p:ph type="ctrTitle"/>
          </p:nvPr>
        </p:nvSpPr>
        <p:spPr>
          <a:xfrm>
            <a:off x="1259714" y="907060"/>
            <a:ext cx="7063740" cy="588623"/>
          </a:xfrm>
          <a:prstGeom prst="rect">
            <a:avLst/>
          </a:prstGeom>
        </p:spPr>
        <p:txBody>
          <a:bodyPr wrap="square" lIns="0" tIns="0" rIns="0" bIns="0" anchor="t" anchorCtr="0">
            <a:spAutoFit/>
          </a:bodyPr>
          <a:lstStyle>
            <a:lvl1pPr algn="l">
              <a:lnSpc>
                <a:spcPct val="85000"/>
              </a:lnSpc>
              <a:defRPr sz="4500" b="0" i="0" baseline="0">
                <a:solidFill>
                  <a:srgbClr val="103D72"/>
                </a:solidFill>
                <a:latin typeface="Cambria" charset="0"/>
                <a:ea typeface="Cambria" charset="0"/>
                <a:cs typeface="Cambria" charset="0"/>
              </a:defRPr>
            </a:lvl1pPr>
          </a:lstStyle>
          <a:p>
            <a:r>
              <a:rPr lang="en-US" dirty="0"/>
              <a:t>Click to edit Master title style</a:t>
            </a:r>
          </a:p>
        </p:txBody>
      </p:sp>
      <p:sp>
        <p:nvSpPr>
          <p:cNvPr id="17" name="Freeform 16">
            <a:extLst>
              <a:ext uri="{FF2B5EF4-FFF2-40B4-BE49-F238E27FC236}">
                <a16:creationId xmlns:a16="http://schemas.microsoft.com/office/drawing/2014/main" id="{8057DA6B-E845-0649-86C3-A2CB3E1991B7}"/>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Freeform 17">
            <a:extLst>
              <a:ext uri="{FF2B5EF4-FFF2-40B4-BE49-F238E27FC236}">
                <a16:creationId xmlns:a16="http://schemas.microsoft.com/office/drawing/2014/main" id="{F4F873C5-CDA6-0B46-AB16-55EC94A468D2}"/>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Picture 18">
            <a:extLst>
              <a:ext uri="{FF2B5EF4-FFF2-40B4-BE49-F238E27FC236}">
                <a16:creationId xmlns:a16="http://schemas.microsoft.com/office/drawing/2014/main" id="{A4246877-5026-4B48-B69E-26CA5E4DF664}"/>
              </a:ext>
            </a:extLst>
          </p:cNvPr>
          <p:cNvPicPr>
            <a:picLocks noChangeAspect="1"/>
          </p:cNvPicPr>
          <p:nvPr userDrawn="1"/>
        </p:nvPicPr>
        <p:blipFill>
          <a:blip r:embed="rId3"/>
          <a:srcRect/>
          <a:stretch/>
        </p:blipFill>
        <p:spPr>
          <a:xfrm>
            <a:off x="7265733" y="6155203"/>
            <a:ext cx="1404945" cy="608529"/>
          </a:xfrm>
          <a:prstGeom prst="rect">
            <a:avLst/>
          </a:prstGeom>
          <a:noFill/>
          <a:ln>
            <a:noFill/>
          </a:ln>
        </p:spPr>
      </p:pic>
    </p:spTree>
    <p:extLst>
      <p:ext uri="{BB962C8B-B14F-4D97-AF65-F5344CB8AC3E}">
        <p14:creationId xmlns:p14="http://schemas.microsoft.com/office/powerpoint/2010/main" val="2243167374"/>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image divider">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DF21FA8-693C-4349-B50A-C002E55F7F5B}"/>
              </a:ext>
            </a:extLst>
          </p:cNvPr>
          <p:cNvSpPr/>
          <p:nvPr userDrawn="1"/>
        </p:nvSpPr>
        <p:spPr>
          <a:xfrm rot="10800000">
            <a:off x="7" y="1"/>
            <a:ext cx="1679027"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itle 1">
            <a:extLst>
              <a:ext uri="{FF2B5EF4-FFF2-40B4-BE49-F238E27FC236}">
                <a16:creationId xmlns:a16="http://schemas.microsoft.com/office/drawing/2014/main" id="{404860ED-2C07-EB41-9FEE-E420AA655ECB}"/>
              </a:ext>
            </a:extLst>
          </p:cNvPr>
          <p:cNvSpPr>
            <a:spLocks noGrp="1"/>
          </p:cNvSpPr>
          <p:nvPr>
            <p:ph type="ctrTitle"/>
          </p:nvPr>
        </p:nvSpPr>
        <p:spPr>
          <a:xfrm>
            <a:off x="1259714" y="907060"/>
            <a:ext cx="7063740" cy="588623"/>
          </a:xfrm>
          <a:prstGeom prst="rect">
            <a:avLst/>
          </a:prstGeom>
        </p:spPr>
        <p:txBody>
          <a:bodyPr wrap="square" lIns="0" tIns="0" rIns="0" bIns="0" anchor="t" anchorCtr="0">
            <a:spAutoFit/>
          </a:bodyPr>
          <a:lstStyle>
            <a:lvl1pPr algn="l">
              <a:lnSpc>
                <a:spcPct val="85000"/>
              </a:lnSpc>
              <a:defRPr sz="4500" b="0" i="0" baseline="0">
                <a:solidFill>
                  <a:srgbClr val="103D72"/>
                </a:solidFill>
                <a:latin typeface="Cambria" charset="0"/>
                <a:ea typeface="Cambria" charset="0"/>
                <a:cs typeface="Cambria" charset="0"/>
              </a:defRPr>
            </a:lvl1pPr>
          </a:lstStyle>
          <a:p>
            <a:r>
              <a:rPr lang="en-US" dirty="0"/>
              <a:t>Click to edit Master title style</a:t>
            </a:r>
          </a:p>
        </p:txBody>
      </p:sp>
      <p:sp>
        <p:nvSpPr>
          <p:cNvPr id="10" name="Freeform 9">
            <a:extLst>
              <a:ext uri="{FF2B5EF4-FFF2-40B4-BE49-F238E27FC236}">
                <a16:creationId xmlns:a16="http://schemas.microsoft.com/office/drawing/2014/main" id="{F6E9D7AB-DCAB-2345-B6D9-4564D009E051}"/>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chemeClr val="accent5">
                  <a:alpha val="41000"/>
                </a:schemeClr>
              </a:gs>
              <a:gs pos="42000">
                <a:schemeClr val="accent5">
                  <a:alpha val="0"/>
                </a:scheme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81044AF2-12BB-604E-A6A1-CD424A191D61}"/>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11">
            <a:extLst>
              <a:ext uri="{FF2B5EF4-FFF2-40B4-BE49-F238E27FC236}">
                <a16:creationId xmlns:a16="http://schemas.microsoft.com/office/drawing/2014/main" id="{81413995-FF21-834A-AFB5-9FBF5449A1A8}"/>
              </a:ext>
            </a:extLst>
          </p:cNvPr>
          <p:cNvPicPr>
            <a:picLocks noChangeAspect="1"/>
          </p:cNvPicPr>
          <p:nvPr userDrawn="1"/>
        </p:nvPicPr>
        <p:blipFill>
          <a:blip r:embed="rId3"/>
          <a:srcRect/>
          <a:stretch/>
        </p:blipFill>
        <p:spPr>
          <a:xfrm>
            <a:off x="7265733" y="6155203"/>
            <a:ext cx="1404945" cy="608529"/>
          </a:xfrm>
          <a:prstGeom prst="rect">
            <a:avLst/>
          </a:prstGeom>
          <a:noFill/>
          <a:ln>
            <a:noFill/>
          </a:ln>
        </p:spPr>
      </p:pic>
    </p:spTree>
    <p:extLst>
      <p:ext uri="{BB962C8B-B14F-4D97-AF65-F5344CB8AC3E}">
        <p14:creationId xmlns:p14="http://schemas.microsoft.com/office/powerpoint/2010/main" val="2921556105"/>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image divider">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7DC00C-424C-3A43-8BAB-CBE7A5E78DF9}"/>
              </a:ext>
            </a:extLst>
          </p:cNvPr>
          <p:cNvSpPr/>
          <p:nvPr userDrawn="1"/>
        </p:nvSpPr>
        <p:spPr>
          <a:xfrm rot="10800000">
            <a:off x="7" y="1"/>
            <a:ext cx="1679027"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1">
            <a:extLst>
              <a:ext uri="{FF2B5EF4-FFF2-40B4-BE49-F238E27FC236}">
                <a16:creationId xmlns:a16="http://schemas.microsoft.com/office/drawing/2014/main" id="{7B691825-53C1-9F41-80DA-101D3F1D6E5D}"/>
              </a:ext>
            </a:extLst>
          </p:cNvPr>
          <p:cNvSpPr>
            <a:spLocks noGrp="1"/>
          </p:cNvSpPr>
          <p:nvPr>
            <p:ph type="ctrTitle"/>
          </p:nvPr>
        </p:nvSpPr>
        <p:spPr>
          <a:xfrm>
            <a:off x="1259714" y="907060"/>
            <a:ext cx="7063740" cy="588623"/>
          </a:xfrm>
          <a:prstGeom prst="rect">
            <a:avLst/>
          </a:prstGeom>
        </p:spPr>
        <p:txBody>
          <a:bodyPr wrap="square" lIns="0" tIns="0" rIns="0" bIns="0" anchor="t" anchorCtr="0">
            <a:spAutoFit/>
          </a:bodyPr>
          <a:lstStyle>
            <a:lvl1pPr algn="l">
              <a:lnSpc>
                <a:spcPct val="85000"/>
              </a:lnSpc>
              <a:defRPr sz="4500" b="0" i="0" baseline="0">
                <a:solidFill>
                  <a:schemeClr val="bg1"/>
                </a:solidFill>
                <a:latin typeface="Cambria" charset="0"/>
                <a:ea typeface="Cambria" charset="0"/>
                <a:cs typeface="Cambria" charset="0"/>
              </a:defRPr>
            </a:lvl1pPr>
          </a:lstStyle>
          <a:p>
            <a:r>
              <a:rPr lang="en-US" dirty="0"/>
              <a:t>Click to edit Master title style</a:t>
            </a:r>
          </a:p>
        </p:txBody>
      </p:sp>
      <p:sp>
        <p:nvSpPr>
          <p:cNvPr id="11" name="Freeform 10">
            <a:extLst>
              <a:ext uri="{FF2B5EF4-FFF2-40B4-BE49-F238E27FC236}">
                <a16:creationId xmlns:a16="http://schemas.microsoft.com/office/drawing/2014/main" id="{2D49068E-D39C-5D4E-8A6A-8D732377BA32}"/>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Freeform 11">
            <a:extLst>
              <a:ext uri="{FF2B5EF4-FFF2-40B4-BE49-F238E27FC236}">
                <a16:creationId xmlns:a16="http://schemas.microsoft.com/office/drawing/2014/main" id="{20A1160B-D610-A74C-B995-4890EC4E4D09}"/>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4A4D2887-79EF-A44F-ADF1-02AB7E7BEDCE}"/>
              </a:ext>
            </a:extLst>
          </p:cNvPr>
          <p:cNvPicPr>
            <a:picLocks noChangeAspect="1"/>
          </p:cNvPicPr>
          <p:nvPr userDrawn="1"/>
        </p:nvPicPr>
        <p:blipFill>
          <a:blip r:embed="rId3"/>
          <a:srcRect/>
          <a:stretch/>
        </p:blipFill>
        <p:spPr>
          <a:xfrm>
            <a:off x="7265733" y="6155203"/>
            <a:ext cx="1404945" cy="608529"/>
          </a:xfrm>
          <a:prstGeom prst="rect">
            <a:avLst/>
          </a:prstGeom>
          <a:noFill/>
          <a:ln>
            <a:noFill/>
          </a:ln>
        </p:spPr>
      </p:pic>
    </p:spTree>
    <p:extLst>
      <p:ext uri="{BB962C8B-B14F-4D97-AF65-F5344CB8AC3E}">
        <p14:creationId xmlns:p14="http://schemas.microsoft.com/office/powerpoint/2010/main" val="836673957"/>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Blu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0681-16A3-C346-9519-69310A1E6FF5}"/>
              </a:ext>
            </a:extLst>
          </p:cNvPr>
          <p:cNvSpPr>
            <a:spLocks noGrp="1"/>
          </p:cNvSpPr>
          <p:nvPr>
            <p:ph type="title"/>
          </p:nvPr>
        </p:nvSpPr>
        <p:spPr>
          <a:xfrm>
            <a:off x="1445112" y="2498693"/>
            <a:ext cx="6903326" cy="1625060"/>
          </a:xfrm>
        </p:spPr>
        <p:txBody>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6078E6F8-DF02-F34F-A4F7-C776C3DEF97A}"/>
              </a:ext>
            </a:extLst>
          </p:cNvPr>
          <p:cNvSpPr>
            <a:spLocks noGrp="1"/>
          </p:cNvSpPr>
          <p:nvPr>
            <p:ph idx="1"/>
          </p:nvPr>
        </p:nvSpPr>
        <p:spPr>
          <a:xfrm>
            <a:off x="1445111" y="4691255"/>
            <a:ext cx="7286592" cy="1898630"/>
          </a:xfrm>
          <a:prstGeom prst="rect">
            <a:avLst/>
          </a:prstGeom>
        </p:spPr>
        <p:txBody>
          <a:bodyPr vert="horz" lIns="0" tIns="0" rIns="0" bIns="0" rtlCol="0">
            <a:normAutofit/>
          </a:bodyPr>
          <a:lstStyle/>
          <a:p>
            <a:pPr lvl="0"/>
            <a:r>
              <a:rPr lang="en-US" dirty="0"/>
              <a:t>Click to edit Master text styles</a:t>
            </a:r>
          </a:p>
        </p:txBody>
      </p:sp>
    </p:spTree>
    <p:extLst>
      <p:ext uri="{BB962C8B-B14F-4D97-AF65-F5344CB8AC3E}">
        <p14:creationId xmlns:p14="http://schemas.microsoft.com/office/powerpoint/2010/main" val="91248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Navy">
    <p:bg>
      <p:bgPr>
        <a:solidFill>
          <a:srgbClr val="0031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3BE0A-777D-504C-9E3D-8D4D2A4392CF}"/>
              </a:ext>
            </a:extLst>
          </p:cNvPr>
          <p:cNvSpPr>
            <a:spLocks noGrp="1"/>
          </p:cNvSpPr>
          <p:nvPr>
            <p:ph type="title"/>
          </p:nvPr>
        </p:nvSpPr>
        <p:spPr/>
        <p:txBody>
          <a:bodyPr/>
          <a:lstStyle>
            <a:lvl1pPr>
              <a:defRPr>
                <a:solidFill>
                  <a:schemeClr val="accent5">
                    <a:lumMod val="60000"/>
                    <a:lumOff val="4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CF88208-611D-E847-8A09-87A05C6CAF0C}"/>
              </a:ext>
            </a:extLst>
          </p:cNvPr>
          <p:cNvSpPr>
            <a:spLocks noGrp="1"/>
          </p:cNvSpPr>
          <p:nvPr>
            <p:ph idx="1"/>
          </p:nvPr>
        </p:nvSpPr>
        <p:spPr>
          <a:xfrm>
            <a:off x="1445111" y="4691255"/>
            <a:ext cx="7286592" cy="1898630"/>
          </a:xfrm>
          <a:prstGeom prst="rect">
            <a:avLst/>
          </a:prstGeom>
        </p:spPr>
        <p:txBody>
          <a:bodyPr vert="horz" lIns="0" tIns="0" rIns="0" bIns="0" rtlCol="0">
            <a:normAutofit/>
          </a:bodyPr>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04327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Swoo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6C0D-47F9-6841-BD5D-8664022C69A8}"/>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E823AFC-DFEA-EA42-B969-F4DC89FB0312}"/>
              </a:ext>
            </a:extLst>
          </p:cNvPr>
          <p:cNvSpPr>
            <a:spLocks noGrp="1"/>
          </p:cNvSpPr>
          <p:nvPr>
            <p:ph type="body" sz="quarter" idx="10"/>
          </p:nvPr>
        </p:nvSpPr>
        <p:spPr>
          <a:xfrm>
            <a:off x="628651" y="1790700"/>
            <a:ext cx="6856671" cy="45122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5A02877-EBE3-0D4A-B42C-7980F2B3E629}"/>
              </a:ext>
            </a:extLst>
          </p:cNvPr>
          <p:cNvSpPr txBox="1">
            <a:spLocks/>
          </p:cNvSpPr>
          <p:nvPr userDrawn="1"/>
        </p:nvSpPr>
        <p:spPr>
          <a:xfrm>
            <a:off x="685806" y="6317622"/>
            <a:ext cx="6697793" cy="540383"/>
          </a:xfrm>
          <a:prstGeom prst="rect">
            <a:avLst/>
          </a:prstGeom>
          <a:ln>
            <a:noFill/>
          </a:ln>
          <a:effectLst/>
        </p:spPr>
        <p:txBody>
          <a:bodyPr vert="horz" lIns="0" tIns="34290" rIns="0" bIns="3429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25" dirty="0">
                <a:solidFill>
                  <a:srgbClr val="103D72"/>
                </a:solidFill>
              </a:rPr>
              <a:t>U.S. Department of Commerce | National Oceanic and Atmospheric Administration | National Marine Fisheries Service</a:t>
            </a:r>
          </a:p>
        </p:txBody>
      </p:sp>
      <p:sp>
        <p:nvSpPr>
          <p:cNvPr id="6" name="TextBox 5">
            <a:extLst>
              <a:ext uri="{FF2B5EF4-FFF2-40B4-BE49-F238E27FC236}">
                <a16:creationId xmlns:a16="http://schemas.microsoft.com/office/drawing/2014/main" id="{1BD4046B-FC7B-BF4D-AC35-6050B2AA2C5B}"/>
              </a:ext>
            </a:extLst>
          </p:cNvPr>
          <p:cNvSpPr txBox="1"/>
          <p:nvPr userDrawn="1"/>
        </p:nvSpPr>
        <p:spPr>
          <a:xfrm>
            <a:off x="126124" y="6304134"/>
            <a:ext cx="559676" cy="553871"/>
          </a:xfrm>
          <a:prstGeom prst="rect">
            <a:avLst/>
          </a:prstGeom>
          <a:noFill/>
        </p:spPr>
        <p:txBody>
          <a:bodyPr wrap="square" lIns="0" tIns="0" rIns="0" bIns="0" rtlCol="0" anchor="ctr" anchorCtr="0">
            <a:noAutofit/>
          </a:bodyPr>
          <a:lstStyle/>
          <a:p>
            <a:pPr marL="0" marR="0" indent="0" algn="l" defTabSz="685793" rtl="0" eaLnBrk="1" fontAlgn="auto" latinLnBrk="0" hangingPunct="1">
              <a:lnSpc>
                <a:spcPct val="100000"/>
              </a:lnSpc>
              <a:spcBef>
                <a:spcPts val="0"/>
              </a:spcBef>
              <a:spcAft>
                <a:spcPts val="0"/>
              </a:spcAft>
              <a:buClrTx/>
              <a:buSzTx/>
              <a:buFontTx/>
              <a:buNone/>
              <a:tabLst/>
              <a:defRPr/>
            </a:pPr>
            <a:r>
              <a:rPr lang="en-US" sz="900" b="1" i="0" dirty="0">
                <a:solidFill>
                  <a:srgbClr val="13B9C2"/>
                </a:solidFill>
                <a:latin typeface="Arial Narrow" charset="0"/>
                <a:ea typeface="Arial Narrow" charset="0"/>
                <a:cs typeface="Arial Narrow" charset="0"/>
              </a:rPr>
              <a:t>Page </a:t>
            </a:r>
            <a:fld id="{632D3AEB-7CBE-3049-91AC-335C6B4F5BF6}" type="slidenum">
              <a:rPr lang="en-US" sz="900" b="1" i="0" smtClean="0">
                <a:solidFill>
                  <a:srgbClr val="13B9C2"/>
                </a:solidFill>
                <a:latin typeface="Arial Narrow" charset="0"/>
                <a:ea typeface="Arial Narrow" charset="0"/>
                <a:cs typeface="Arial Narrow" charset="0"/>
              </a:rPr>
              <a:pPr marL="0" marR="0" indent="0" algn="l" defTabSz="685793" rtl="0" eaLnBrk="1" fontAlgn="auto" latinLnBrk="0" hangingPunct="1">
                <a:lnSpc>
                  <a:spcPct val="100000"/>
                </a:lnSpc>
                <a:spcBef>
                  <a:spcPts val="0"/>
                </a:spcBef>
                <a:spcAft>
                  <a:spcPts val="0"/>
                </a:spcAft>
                <a:buClrTx/>
                <a:buSzTx/>
                <a:buFontTx/>
                <a:buNone/>
                <a:tabLst/>
                <a:defRPr/>
              </a:pPr>
              <a:t>‹#›</a:t>
            </a:fld>
            <a:endParaRPr lang="en-US" sz="900" b="1" i="0" dirty="0">
              <a:solidFill>
                <a:srgbClr val="13B9C2"/>
              </a:solidFill>
              <a:latin typeface="Arial Narrow" charset="0"/>
              <a:ea typeface="Arial Narrow" charset="0"/>
              <a:cs typeface="Arial Narrow" charset="0"/>
            </a:endParaRPr>
          </a:p>
        </p:txBody>
      </p:sp>
    </p:spTree>
    <p:extLst>
      <p:ext uri="{BB962C8B-B14F-4D97-AF65-F5344CB8AC3E}">
        <p14:creationId xmlns:p14="http://schemas.microsoft.com/office/powerpoint/2010/main" val="2524215904"/>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315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691825-53C1-9F41-80DA-101D3F1D6E5D}"/>
              </a:ext>
            </a:extLst>
          </p:cNvPr>
          <p:cNvSpPr>
            <a:spLocks noGrp="1"/>
          </p:cNvSpPr>
          <p:nvPr>
            <p:ph type="ctrTitle"/>
          </p:nvPr>
        </p:nvSpPr>
        <p:spPr>
          <a:xfrm>
            <a:off x="0" y="2853306"/>
            <a:ext cx="9144000" cy="588623"/>
          </a:xfrm>
          <a:prstGeom prst="rect">
            <a:avLst/>
          </a:prstGeom>
        </p:spPr>
        <p:txBody>
          <a:bodyPr wrap="square" lIns="0" tIns="0" rIns="0" bIns="0" anchor="t" anchorCtr="0">
            <a:spAutoFit/>
          </a:bodyPr>
          <a:lstStyle>
            <a:lvl1pPr algn="ctr">
              <a:lnSpc>
                <a:spcPct val="85000"/>
              </a:lnSpc>
              <a:defRPr sz="4500" b="0" i="0" baseline="0">
                <a:solidFill>
                  <a:schemeClr val="bg1"/>
                </a:solidFill>
                <a:latin typeface="Cambria" charset="0"/>
                <a:ea typeface="Cambria" charset="0"/>
                <a:cs typeface="Cambria" charset="0"/>
              </a:defRPr>
            </a:lvl1pPr>
          </a:lstStyle>
          <a:p>
            <a:r>
              <a:rPr lang="en-US" dirty="0"/>
              <a:t>Click to edit Master title style</a:t>
            </a:r>
          </a:p>
        </p:txBody>
      </p:sp>
    </p:spTree>
    <p:extLst>
      <p:ext uri="{BB962C8B-B14F-4D97-AF65-F5344CB8AC3E}">
        <p14:creationId xmlns:p14="http://schemas.microsoft.com/office/powerpoint/2010/main" val="2119981611"/>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tro Slide Teal">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0F43FFA1-A19A-9E4C-8399-F7BC61318FD3}"/>
              </a:ext>
            </a:extLst>
          </p:cNvPr>
          <p:cNvSpPr>
            <a:spLocks noGrp="1"/>
          </p:cNvSpPr>
          <p:nvPr>
            <p:ph idx="1" hasCustomPrompt="1"/>
          </p:nvPr>
        </p:nvSpPr>
        <p:spPr>
          <a:xfrm>
            <a:off x="1999771" y="4038311"/>
            <a:ext cx="6752720" cy="2403311"/>
          </a:xfrm>
          <a:prstGeom prst="rect">
            <a:avLst/>
          </a:prstGeom>
        </p:spPr>
        <p:txBody>
          <a:bodyPr vert="horz" lIns="0" tIns="0" rIns="0" bIns="0" rtlCol="0">
            <a:noAutofit/>
          </a:bodyPr>
          <a:lstStyle>
            <a:lvl1pPr marL="0" marR="0" indent="0" algn="l" defTabSz="685793" rtl="0" eaLnBrk="1" fontAlgn="auto" latinLnBrk="0" hangingPunct="1">
              <a:lnSpc>
                <a:spcPct val="90000"/>
              </a:lnSpc>
              <a:spcBef>
                <a:spcPts val="750"/>
              </a:spcBef>
              <a:spcAft>
                <a:spcPts val="0"/>
              </a:spcAft>
              <a:buClrTx/>
              <a:buSzTx/>
              <a:buFont typeface="Arial"/>
              <a:buNone/>
              <a:tabLst/>
              <a:defRPr/>
            </a:lvl1pPr>
          </a:lstStyle>
          <a:p>
            <a:pPr marL="0" marR="0" lvl="0" indent="0" algn="l" defTabSz="685793" rtl="0" eaLnBrk="1" fontAlgn="auto" latinLnBrk="0" hangingPunct="1">
              <a:lnSpc>
                <a:spcPct val="90000"/>
              </a:lnSpc>
              <a:spcBef>
                <a:spcPts val="750"/>
              </a:spcBef>
              <a:spcAft>
                <a:spcPts val="0"/>
              </a:spcAft>
              <a:buClrTx/>
              <a:buSzTx/>
              <a:buFont typeface="Arial"/>
              <a:buNone/>
              <a:tabLst/>
              <a:defRPr/>
            </a:pPr>
            <a:r>
              <a:rPr kumimoji="0" lang="en-US" sz="2700" b="0" i="0" u="none" strike="noStrike" kern="1200" cap="none" spc="0" normalizeH="0" baseline="0" noProof="0" dirty="0">
                <a:ln>
                  <a:noFill/>
                </a:ln>
                <a:solidFill>
                  <a:srgbClr val="00467F"/>
                </a:solidFill>
                <a:effectLst/>
                <a:uLnTx/>
                <a:uFillTx/>
                <a:latin typeface="Cambria" charset="0"/>
              </a:rPr>
              <a:t>Click to edit Master text styles</a:t>
            </a:r>
          </a:p>
        </p:txBody>
      </p:sp>
      <p:sp>
        <p:nvSpPr>
          <p:cNvPr id="9" name="Title 1">
            <a:extLst>
              <a:ext uri="{FF2B5EF4-FFF2-40B4-BE49-F238E27FC236}">
                <a16:creationId xmlns:a16="http://schemas.microsoft.com/office/drawing/2014/main" id="{7F684B9B-5475-324B-9EA9-AD8EFBC28467}"/>
              </a:ext>
            </a:extLst>
          </p:cNvPr>
          <p:cNvSpPr>
            <a:spLocks noGrp="1"/>
          </p:cNvSpPr>
          <p:nvPr>
            <p:ph type="title"/>
          </p:nvPr>
        </p:nvSpPr>
        <p:spPr>
          <a:xfrm>
            <a:off x="2456710" y="1502229"/>
            <a:ext cx="6024560" cy="2153784"/>
          </a:xfrm>
        </p:spPr>
        <p:txBody>
          <a:bodyPr/>
          <a:lstStyle/>
          <a:p>
            <a:r>
              <a:rPr lang="en-US" dirty="0"/>
              <a:t>Click to edit Master title style</a:t>
            </a:r>
          </a:p>
        </p:txBody>
      </p:sp>
    </p:spTree>
    <p:extLst>
      <p:ext uri="{BB962C8B-B14F-4D97-AF65-F5344CB8AC3E}">
        <p14:creationId xmlns:p14="http://schemas.microsoft.com/office/powerpoint/2010/main" val="348178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Blu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310D-154B-C240-B2EA-0096AFD85358}"/>
              </a:ext>
            </a:extLst>
          </p:cNvPr>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9C66EEC-DA0B-7743-AF7A-DD79DA2B1154}"/>
              </a:ext>
            </a:extLst>
          </p:cNvPr>
          <p:cNvSpPr>
            <a:spLocks noGrp="1"/>
          </p:cNvSpPr>
          <p:nvPr>
            <p:ph idx="1" hasCustomPrompt="1"/>
          </p:nvPr>
        </p:nvSpPr>
        <p:spPr>
          <a:xfrm>
            <a:off x="1999771" y="4038311"/>
            <a:ext cx="6752720" cy="2403311"/>
          </a:xfrm>
          <a:prstGeom prst="rect">
            <a:avLst/>
          </a:prstGeom>
        </p:spPr>
        <p:txBody>
          <a:bodyPr vert="horz" lIns="0" tIns="0" rIns="0" bIns="0" rtlCol="0">
            <a:noAutofit/>
          </a:bodyPr>
          <a:lstStyle>
            <a:lvl1pPr marL="0" marR="0" indent="0" algn="l" defTabSz="685793" rtl="0" eaLnBrk="1" fontAlgn="auto" latinLnBrk="0" hangingPunct="1">
              <a:lnSpc>
                <a:spcPct val="90000"/>
              </a:lnSpc>
              <a:spcBef>
                <a:spcPts val="750"/>
              </a:spcBef>
              <a:spcAft>
                <a:spcPts val="0"/>
              </a:spcAft>
              <a:buClrTx/>
              <a:buSzTx/>
              <a:buFont typeface="Arial"/>
              <a:buNone/>
              <a:tabLst/>
              <a:defRPr/>
            </a:lvl1pPr>
          </a:lstStyle>
          <a:p>
            <a:pPr marL="0" marR="0" lvl="0" indent="0" algn="l" defTabSz="685793" rtl="0" eaLnBrk="1" fontAlgn="auto" latinLnBrk="0" hangingPunct="1">
              <a:lnSpc>
                <a:spcPct val="90000"/>
              </a:lnSpc>
              <a:spcBef>
                <a:spcPts val="750"/>
              </a:spcBef>
              <a:spcAft>
                <a:spcPts val="0"/>
              </a:spcAft>
              <a:buClrTx/>
              <a:buSzTx/>
              <a:buFont typeface="Arial"/>
              <a:buNone/>
              <a:tabLst/>
              <a:defRPr/>
            </a:pPr>
            <a:r>
              <a:rPr kumimoji="0" lang="en-US" sz="2700" b="0" i="0" u="none" strike="noStrike" kern="1200" cap="none" spc="0" normalizeH="0" baseline="0" noProof="0" dirty="0">
                <a:ln>
                  <a:noFill/>
                </a:ln>
                <a:solidFill>
                  <a:srgbClr val="00467F"/>
                </a:solidFill>
                <a:effectLst/>
                <a:uLnTx/>
                <a:uFillTx/>
                <a:latin typeface="Cambria" charset="0"/>
              </a:rPr>
              <a:t>Click to edit Master text styles</a:t>
            </a:r>
          </a:p>
        </p:txBody>
      </p:sp>
    </p:spTree>
    <p:extLst>
      <p:ext uri="{BB962C8B-B14F-4D97-AF65-F5344CB8AC3E}">
        <p14:creationId xmlns:p14="http://schemas.microsoft.com/office/powerpoint/2010/main" val="3554557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Slide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1B37-B6A0-6347-9A5C-620A7C8B82A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40308B2-E3B1-2842-BEB4-D56CD85A49C9}"/>
              </a:ext>
            </a:extLst>
          </p:cNvPr>
          <p:cNvSpPr>
            <a:spLocks noGrp="1"/>
          </p:cNvSpPr>
          <p:nvPr>
            <p:ph idx="1" hasCustomPrompt="1"/>
          </p:nvPr>
        </p:nvSpPr>
        <p:spPr>
          <a:xfrm>
            <a:off x="1999771" y="4038311"/>
            <a:ext cx="6752720" cy="2386983"/>
          </a:xfrm>
          <a:prstGeom prst="rect">
            <a:avLst/>
          </a:prstGeom>
        </p:spPr>
        <p:txBody>
          <a:bodyPr vert="horz" lIns="0" tIns="0" rIns="0" bIns="0" rtlCol="0">
            <a:noAutofit/>
          </a:bodyPr>
          <a:lstStyle>
            <a:lvl1pPr marL="0" marR="0" indent="0" algn="l" defTabSz="685793" rtl="0" eaLnBrk="1" fontAlgn="auto" latinLnBrk="0" hangingPunct="1">
              <a:lnSpc>
                <a:spcPct val="90000"/>
              </a:lnSpc>
              <a:spcBef>
                <a:spcPts val="750"/>
              </a:spcBef>
              <a:spcAft>
                <a:spcPts val="0"/>
              </a:spcAft>
              <a:buClrTx/>
              <a:buSzTx/>
              <a:buFont typeface="Arial"/>
              <a:buNone/>
              <a:tabLst/>
              <a:defRPr/>
            </a:lvl1pPr>
          </a:lstStyle>
          <a:p>
            <a:pPr marL="0" marR="0" lvl="0" indent="0" algn="l" defTabSz="685793" rtl="0" eaLnBrk="1" fontAlgn="auto" latinLnBrk="0" hangingPunct="1">
              <a:lnSpc>
                <a:spcPct val="90000"/>
              </a:lnSpc>
              <a:spcBef>
                <a:spcPts val="750"/>
              </a:spcBef>
              <a:spcAft>
                <a:spcPts val="0"/>
              </a:spcAft>
              <a:buClrTx/>
              <a:buSzTx/>
              <a:buFont typeface="Arial"/>
              <a:buNone/>
              <a:tabLst/>
              <a:defRPr/>
            </a:pPr>
            <a:r>
              <a:rPr kumimoji="0" lang="en-US" sz="2700" b="0" i="0" u="none" strike="noStrike" kern="1200" cap="none" spc="0" normalizeH="0" baseline="0" noProof="0" dirty="0">
                <a:ln>
                  <a:noFill/>
                </a:ln>
                <a:solidFill>
                  <a:srgbClr val="00467F"/>
                </a:solidFill>
                <a:effectLst/>
                <a:uLnTx/>
                <a:uFillTx/>
                <a:latin typeface="Cambria" charset="0"/>
              </a:rPr>
              <a:t>Click to edit Master text styles</a:t>
            </a:r>
          </a:p>
        </p:txBody>
      </p:sp>
    </p:spTree>
    <p:extLst>
      <p:ext uri="{BB962C8B-B14F-4D97-AF65-F5344CB8AC3E}">
        <p14:creationId xmlns:p14="http://schemas.microsoft.com/office/powerpoint/2010/main" val="4547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nning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36C0D-47F9-6841-BD5D-8664022C69A8}"/>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E823AFC-DFEA-EA42-B969-F4DC89FB0312}"/>
              </a:ext>
            </a:extLst>
          </p:cNvPr>
          <p:cNvSpPr>
            <a:spLocks noGrp="1"/>
          </p:cNvSpPr>
          <p:nvPr>
            <p:ph type="body" sz="quarter" idx="10"/>
          </p:nvPr>
        </p:nvSpPr>
        <p:spPr>
          <a:xfrm>
            <a:off x="628651" y="1790700"/>
            <a:ext cx="6856671" cy="45122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5A02877-EBE3-0D4A-B42C-7980F2B3E629}"/>
              </a:ext>
            </a:extLst>
          </p:cNvPr>
          <p:cNvSpPr txBox="1">
            <a:spLocks/>
          </p:cNvSpPr>
          <p:nvPr userDrawn="1"/>
        </p:nvSpPr>
        <p:spPr>
          <a:xfrm>
            <a:off x="685806" y="6317622"/>
            <a:ext cx="6697793" cy="540383"/>
          </a:xfrm>
          <a:prstGeom prst="rect">
            <a:avLst/>
          </a:prstGeom>
          <a:ln>
            <a:noFill/>
          </a:ln>
          <a:effectLst/>
        </p:spPr>
        <p:txBody>
          <a:bodyPr vert="horz" lIns="0" tIns="34290" rIns="0" bIns="34290" rtlCol="0" anchor="ctr"/>
          <a:lstStyle>
            <a:defPPr>
              <a:defRPr lang="en-US"/>
            </a:defPPr>
            <a:lvl1pPr marL="0" algn="r" defTabSz="914400" rtl="0" eaLnBrk="1" latinLnBrk="0" hangingPunct="1">
              <a:defRPr sz="1100" kern="1200">
                <a:solidFill>
                  <a:schemeClr val="bg1"/>
                </a:solidFill>
                <a:latin typeface="Arial Narrow" charset="0"/>
                <a:ea typeface="Arial Narrow" charset="0"/>
                <a:cs typeface="Arial Narrow"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25" dirty="0">
                <a:solidFill>
                  <a:srgbClr val="103D72"/>
                </a:solidFill>
              </a:rPr>
              <a:t>U.S. Department of Commerce | National Oceanic and Atmospheric Administration | National Marine Fisheries Service</a:t>
            </a:r>
          </a:p>
        </p:txBody>
      </p:sp>
      <p:sp>
        <p:nvSpPr>
          <p:cNvPr id="6" name="TextBox 5">
            <a:extLst>
              <a:ext uri="{FF2B5EF4-FFF2-40B4-BE49-F238E27FC236}">
                <a16:creationId xmlns:a16="http://schemas.microsoft.com/office/drawing/2014/main" id="{1BD4046B-FC7B-BF4D-AC35-6050B2AA2C5B}"/>
              </a:ext>
            </a:extLst>
          </p:cNvPr>
          <p:cNvSpPr txBox="1"/>
          <p:nvPr userDrawn="1"/>
        </p:nvSpPr>
        <p:spPr>
          <a:xfrm>
            <a:off x="126124" y="6304134"/>
            <a:ext cx="559676" cy="553871"/>
          </a:xfrm>
          <a:prstGeom prst="rect">
            <a:avLst/>
          </a:prstGeom>
          <a:noFill/>
        </p:spPr>
        <p:txBody>
          <a:bodyPr wrap="square" lIns="0" tIns="0" rIns="0" bIns="0" rtlCol="0" anchor="ctr" anchorCtr="0">
            <a:noAutofit/>
          </a:bodyPr>
          <a:lstStyle/>
          <a:p>
            <a:pPr marL="0" marR="0" indent="0" algn="l" defTabSz="685793" rtl="0" eaLnBrk="1" fontAlgn="auto" latinLnBrk="0" hangingPunct="1">
              <a:lnSpc>
                <a:spcPct val="100000"/>
              </a:lnSpc>
              <a:spcBef>
                <a:spcPts val="0"/>
              </a:spcBef>
              <a:spcAft>
                <a:spcPts val="0"/>
              </a:spcAft>
              <a:buClrTx/>
              <a:buSzTx/>
              <a:buFontTx/>
              <a:buNone/>
              <a:tabLst/>
              <a:defRPr/>
            </a:pPr>
            <a:r>
              <a:rPr lang="en-US" sz="900" b="1" i="0" dirty="0">
                <a:solidFill>
                  <a:srgbClr val="13B9C2"/>
                </a:solidFill>
                <a:latin typeface="Arial Narrow" charset="0"/>
                <a:ea typeface="Arial Narrow" charset="0"/>
                <a:cs typeface="Arial Narrow" charset="0"/>
              </a:rPr>
              <a:t>Page </a:t>
            </a:r>
            <a:fld id="{632D3AEB-7CBE-3049-91AC-335C6B4F5BF6}" type="slidenum">
              <a:rPr lang="en-US" sz="900" b="1" i="0" smtClean="0">
                <a:solidFill>
                  <a:srgbClr val="13B9C2"/>
                </a:solidFill>
                <a:latin typeface="Arial Narrow" charset="0"/>
                <a:ea typeface="Arial Narrow" charset="0"/>
                <a:cs typeface="Arial Narrow" charset="0"/>
              </a:rPr>
              <a:pPr marL="0" marR="0" indent="0" algn="l" defTabSz="685793" rtl="0" eaLnBrk="1" fontAlgn="auto" latinLnBrk="0" hangingPunct="1">
                <a:lnSpc>
                  <a:spcPct val="100000"/>
                </a:lnSpc>
                <a:spcBef>
                  <a:spcPts val="0"/>
                </a:spcBef>
                <a:spcAft>
                  <a:spcPts val="0"/>
                </a:spcAft>
                <a:buClrTx/>
                <a:buSzTx/>
                <a:buFontTx/>
                <a:buNone/>
                <a:tabLst/>
                <a:defRPr/>
              </a:pPr>
              <a:t>‹#›</a:t>
            </a:fld>
            <a:endParaRPr lang="en-US" sz="900" b="1" i="0" dirty="0">
              <a:solidFill>
                <a:srgbClr val="13B9C2"/>
              </a:solidFill>
              <a:latin typeface="Arial Narrow" charset="0"/>
              <a:ea typeface="Arial Narrow" charset="0"/>
              <a:cs typeface="Arial Narrow" charset="0"/>
            </a:endParaRPr>
          </a:p>
        </p:txBody>
      </p:sp>
      <p:sp>
        <p:nvSpPr>
          <p:cNvPr id="10" name="Freeform 9">
            <a:extLst>
              <a:ext uri="{FF2B5EF4-FFF2-40B4-BE49-F238E27FC236}">
                <a16:creationId xmlns:a16="http://schemas.microsoft.com/office/drawing/2014/main" id="{BEF4EA1F-3B62-544C-B905-E6166B75A928}"/>
              </a:ext>
            </a:extLst>
          </p:cNvPr>
          <p:cNvSpPr/>
          <p:nvPr userDrawn="1"/>
        </p:nvSpPr>
        <p:spPr>
          <a:xfrm rot="10800000" flipH="1" flipV="1">
            <a:off x="6388274" y="-1"/>
            <a:ext cx="2733012" cy="6858001"/>
          </a:xfrm>
          <a:custGeom>
            <a:avLst/>
            <a:gdLst>
              <a:gd name="connsiteX0" fmla="*/ 999997 w 1016530"/>
              <a:gd name="connsiteY0" fmla="*/ 5463677 h 5463677"/>
              <a:gd name="connsiteX1" fmla="*/ 0 w 1016530"/>
              <a:gd name="connsiteY1" fmla="*/ 5463677 h 5463677"/>
              <a:gd name="connsiteX2" fmla="*/ 16577 w 1016530"/>
              <a:gd name="connsiteY2" fmla="*/ 0 h 5463677"/>
              <a:gd name="connsiteX3" fmla="*/ 1016530 w 1016530"/>
              <a:gd name="connsiteY3" fmla="*/ 14211 h 5463677"/>
              <a:gd name="connsiteX4" fmla="*/ 999997 w 1016530"/>
              <a:gd name="connsiteY4" fmla="*/ 5463677 h 5463677"/>
              <a:gd name="connsiteX0" fmla="*/ 999997 w 1042361"/>
              <a:gd name="connsiteY0" fmla="*/ 5463677 h 5463677"/>
              <a:gd name="connsiteX1" fmla="*/ 0 w 1042361"/>
              <a:gd name="connsiteY1" fmla="*/ 5463677 h 5463677"/>
              <a:gd name="connsiteX2" fmla="*/ 16577 w 1042361"/>
              <a:gd name="connsiteY2" fmla="*/ 0 h 5463677"/>
              <a:gd name="connsiteX3" fmla="*/ 1042361 w 1042361"/>
              <a:gd name="connsiteY3" fmla="*/ 4620 h 5463677"/>
              <a:gd name="connsiteX4" fmla="*/ 999997 w 1042361"/>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670959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34903 h 5463677"/>
              <a:gd name="connsiteX2" fmla="*/ 980930 w 1696743"/>
              <a:gd name="connsiteY2" fmla="*/ 0 h 5463677"/>
              <a:gd name="connsiteX3" fmla="*/ 1696743 w 1696743"/>
              <a:gd name="connsiteY3" fmla="*/ 4620 h 5463677"/>
              <a:gd name="connsiteX4" fmla="*/ 1654379 w 1696743"/>
              <a:gd name="connsiteY4" fmla="*/ 5463677 h 5463677"/>
              <a:gd name="connsiteX0" fmla="*/ 165437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54379 w 1696743"/>
              <a:gd name="connsiteY4" fmla="*/ 5463677 h 5463677"/>
              <a:gd name="connsiteX0" fmla="*/ 1684619 w 1696743"/>
              <a:gd name="connsiteY0" fmla="*/ 5463677 h 5463677"/>
              <a:gd name="connsiteX1" fmla="*/ 0 w 1696743"/>
              <a:gd name="connsiteY1" fmla="*/ 5454085 h 5463677"/>
              <a:gd name="connsiteX2" fmla="*/ 980930 w 1696743"/>
              <a:gd name="connsiteY2" fmla="*/ 0 h 5463677"/>
              <a:gd name="connsiteX3" fmla="*/ 1696743 w 1696743"/>
              <a:gd name="connsiteY3" fmla="*/ 4620 h 5463677"/>
              <a:gd name="connsiteX4" fmla="*/ 1684619 w 1696743"/>
              <a:gd name="connsiteY4" fmla="*/ 5463677 h 5463677"/>
              <a:gd name="connsiteX0" fmla="*/ 1684619 w 1684980"/>
              <a:gd name="connsiteY0" fmla="*/ 5463677 h 5463677"/>
              <a:gd name="connsiteX1" fmla="*/ 0 w 1684980"/>
              <a:gd name="connsiteY1" fmla="*/ 5454085 h 5463677"/>
              <a:gd name="connsiteX2" fmla="*/ 980930 w 1684980"/>
              <a:gd name="connsiteY2" fmla="*/ 0 h 5463677"/>
              <a:gd name="connsiteX3" fmla="*/ 1661463 w 1684980"/>
              <a:gd name="connsiteY3" fmla="*/ 4620 h 5463677"/>
              <a:gd name="connsiteX4" fmla="*/ 1684619 w 1684980"/>
              <a:gd name="connsiteY4" fmla="*/ 5463677 h 5463677"/>
              <a:gd name="connsiteX0" fmla="*/ 1684619 w 1685254"/>
              <a:gd name="connsiteY0" fmla="*/ 5463677 h 5463677"/>
              <a:gd name="connsiteX1" fmla="*/ 0 w 1685254"/>
              <a:gd name="connsiteY1" fmla="*/ 5454085 h 5463677"/>
              <a:gd name="connsiteX2" fmla="*/ 980930 w 1685254"/>
              <a:gd name="connsiteY2" fmla="*/ 0 h 5463677"/>
              <a:gd name="connsiteX3" fmla="*/ 1661463 w 1685254"/>
              <a:gd name="connsiteY3" fmla="*/ 4620 h 5463677"/>
              <a:gd name="connsiteX4" fmla="*/ 1684619 w 1685254"/>
              <a:gd name="connsiteY4" fmla="*/ 5463677 h 5463677"/>
              <a:gd name="connsiteX0" fmla="*/ 1684619 w 1691967"/>
              <a:gd name="connsiteY0" fmla="*/ 5463677 h 5463677"/>
              <a:gd name="connsiteX1" fmla="*/ 0 w 1691967"/>
              <a:gd name="connsiteY1" fmla="*/ 5454085 h 5463677"/>
              <a:gd name="connsiteX2" fmla="*/ 980930 w 1691967"/>
              <a:gd name="connsiteY2" fmla="*/ 0 h 5463677"/>
              <a:gd name="connsiteX3" fmla="*/ 1686663 w 1691967"/>
              <a:gd name="connsiteY3" fmla="*/ 4620 h 5463677"/>
              <a:gd name="connsiteX4" fmla="*/ 1684619 w 1691967"/>
              <a:gd name="connsiteY4" fmla="*/ 5463677 h 5463677"/>
              <a:gd name="connsiteX0" fmla="*/ 1593900 w 1687521"/>
              <a:gd name="connsiteY0" fmla="*/ 5463677 h 5463677"/>
              <a:gd name="connsiteX1" fmla="*/ 0 w 1687521"/>
              <a:gd name="connsiteY1" fmla="*/ 5454085 h 5463677"/>
              <a:gd name="connsiteX2" fmla="*/ 980930 w 1687521"/>
              <a:gd name="connsiteY2" fmla="*/ 0 h 5463677"/>
              <a:gd name="connsiteX3" fmla="*/ 1686663 w 1687521"/>
              <a:gd name="connsiteY3" fmla="*/ 4620 h 5463677"/>
              <a:gd name="connsiteX4" fmla="*/ 1593900 w 1687521"/>
              <a:gd name="connsiteY4" fmla="*/ 5463677 h 5463677"/>
              <a:gd name="connsiteX0" fmla="*/ 1593900 w 1687130"/>
              <a:gd name="connsiteY0" fmla="*/ 5463677 h 5463677"/>
              <a:gd name="connsiteX1" fmla="*/ 0 w 1687130"/>
              <a:gd name="connsiteY1" fmla="*/ 5454085 h 5463677"/>
              <a:gd name="connsiteX2" fmla="*/ 980930 w 1687130"/>
              <a:gd name="connsiteY2" fmla="*/ 0 h 5463677"/>
              <a:gd name="connsiteX3" fmla="*/ 1686663 w 1687130"/>
              <a:gd name="connsiteY3" fmla="*/ 4620 h 5463677"/>
              <a:gd name="connsiteX4" fmla="*/ 1593900 w 1687130"/>
              <a:gd name="connsiteY4" fmla="*/ 5463677 h 546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130" h="5463677">
                <a:moveTo>
                  <a:pt x="1593900" y="5463677"/>
                </a:moveTo>
                <a:lnTo>
                  <a:pt x="0" y="5454085"/>
                </a:lnTo>
                <a:lnTo>
                  <a:pt x="980930" y="0"/>
                </a:lnTo>
                <a:lnTo>
                  <a:pt x="1686663" y="4620"/>
                </a:lnTo>
                <a:cubicBezTo>
                  <a:pt x="1697742" y="2539787"/>
                  <a:pt x="1507222" y="3468373"/>
                  <a:pt x="1593900" y="5463677"/>
                </a:cubicBezTo>
                <a:close/>
              </a:path>
            </a:pathLst>
          </a:custGeom>
          <a:gradFill flip="none" rotWithShape="1">
            <a:gsLst>
              <a:gs pos="100000">
                <a:srgbClr val="07477D">
                  <a:alpha val="34000"/>
                </a:srgbClr>
              </a:gs>
              <a:gs pos="42000">
                <a:srgbClr val="07477D">
                  <a:alpha val="0"/>
                </a:srgbClr>
              </a:gs>
            </a:gsLst>
            <a:lin ang="720000" scaled="0"/>
            <a:tileRect/>
          </a:gra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reeform 10">
            <a:extLst>
              <a:ext uri="{FF2B5EF4-FFF2-40B4-BE49-F238E27FC236}">
                <a16:creationId xmlns:a16="http://schemas.microsoft.com/office/drawing/2014/main" id="{E2367B07-659A-7347-B51A-2345420A8EF6}"/>
              </a:ext>
            </a:extLst>
          </p:cNvPr>
          <p:cNvSpPr/>
          <p:nvPr userDrawn="1"/>
        </p:nvSpPr>
        <p:spPr>
          <a:xfrm>
            <a:off x="7125343" y="0"/>
            <a:ext cx="2018657" cy="6870664"/>
          </a:xfrm>
          <a:custGeom>
            <a:avLst/>
            <a:gdLst>
              <a:gd name="connsiteX0" fmla="*/ 2004484 w 2018657"/>
              <a:gd name="connsiteY0" fmla="*/ 0 h 6870664"/>
              <a:gd name="connsiteX1" fmla="*/ 2018657 w 2018657"/>
              <a:gd name="connsiteY1" fmla="*/ 0 h 6870664"/>
              <a:gd name="connsiteX2" fmla="*/ 2018657 w 2018657"/>
              <a:gd name="connsiteY2" fmla="*/ 6870664 h 6870664"/>
              <a:gd name="connsiteX3" fmla="*/ 0 w 2018657"/>
              <a:gd name="connsiteY3" fmla="*/ 6870664 h 6870664"/>
              <a:gd name="connsiteX4" fmla="*/ 155565 w 2018657"/>
              <a:gd name="connsiteY4" fmla="*/ 6774688 h 6870664"/>
              <a:gd name="connsiteX5" fmla="*/ 1980631 w 2018657"/>
              <a:gd name="connsiteY5" fmla="*/ 312225 h 6870664"/>
              <a:gd name="connsiteX6" fmla="*/ 2004484 w 2018657"/>
              <a:gd name="connsiteY6" fmla="*/ 0 h 68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657" h="6870664">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Picture 11">
            <a:extLst>
              <a:ext uri="{FF2B5EF4-FFF2-40B4-BE49-F238E27FC236}">
                <a16:creationId xmlns:a16="http://schemas.microsoft.com/office/drawing/2014/main" id="{79616EF9-AE7A-4243-AB41-929B4405C33A}"/>
              </a:ext>
            </a:extLst>
          </p:cNvPr>
          <p:cNvPicPr>
            <a:picLocks noChangeAspect="1"/>
          </p:cNvPicPr>
          <p:nvPr userDrawn="1"/>
        </p:nvPicPr>
        <p:blipFill>
          <a:blip r:embed="rId2"/>
          <a:srcRect/>
          <a:stretch/>
        </p:blipFill>
        <p:spPr>
          <a:xfrm>
            <a:off x="7265733" y="6155203"/>
            <a:ext cx="1404945" cy="608529"/>
          </a:xfrm>
          <a:prstGeom prst="rect">
            <a:avLst/>
          </a:prstGeom>
          <a:noFill/>
          <a:ln>
            <a:noFill/>
          </a:ln>
        </p:spPr>
      </p:pic>
    </p:spTree>
    <p:extLst>
      <p:ext uri="{BB962C8B-B14F-4D97-AF65-F5344CB8AC3E}">
        <p14:creationId xmlns:p14="http://schemas.microsoft.com/office/powerpoint/2010/main" val="472301048"/>
      </p:ext>
    </p:extLst>
  </p:cSld>
  <p:clrMapOvr>
    <a:masterClrMapping/>
  </p:clrMapOvr>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3B9C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5111" y="2498693"/>
            <a:ext cx="7286592" cy="1625060"/>
          </a:xfrm>
          <a:prstGeom prst="rect">
            <a:avLst/>
          </a:prstGeom>
        </p:spPr>
        <p:txBody>
          <a:bodyPr vert="horz" wrap="square" lIns="0" tIns="0" rIns="0" bIns="0" rtlCol="0" anchor="b" anchorCtr="0">
            <a:spAutoFit/>
          </a:bodyPr>
          <a:lstStyle/>
          <a:p>
            <a:r>
              <a:rPr lang="en-US" dirty="0"/>
              <a:t>Click to edit Master title style</a:t>
            </a:r>
          </a:p>
        </p:txBody>
      </p:sp>
      <p:sp>
        <p:nvSpPr>
          <p:cNvPr id="3" name="Text Placeholder 2">
            <a:extLst>
              <a:ext uri="{FF2B5EF4-FFF2-40B4-BE49-F238E27FC236}">
                <a16:creationId xmlns:a16="http://schemas.microsoft.com/office/drawing/2014/main" id="{9CE7A9E5-1945-C048-B92E-331D211B2B70}"/>
              </a:ext>
            </a:extLst>
          </p:cNvPr>
          <p:cNvSpPr>
            <a:spLocks noGrp="1"/>
          </p:cNvSpPr>
          <p:nvPr>
            <p:ph type="body" idx="1"/>
          </p:nvPr>
        </p:nvSpPr>
        <p:spPr>
          <a:xfrm>
            <a:off x="1445111" y="4691255"/>
            <a:ext cx="7286592" cy="1898630"/>
          </a:xfrm>
          <a:prstGeom prst="rect">
            <a:avLst/>
          </a:prstGeom>
        </p:spPr>
        <p:txBody>
          <a:bodyPr vert="horz" lIns="0" tIns="0" rIns="0" bIns="0" rtlCol="0">
            <a:normAutofit/>
          </a:bodyPr>
          <a:lstStyle/>
          <a:p>
            <a:pPr lvl="0"/>
            <a:r>
              <a:rPr lang="en-US" dirty="0"/>
              <a:t>Click to edit Master text styles</a:t>
            </a:r>
          </a:p>
        </p:txBody>
      </p:sp>
      <p:sp>
        <p:nvSpPr>
          <p:cNvPr id="11" name="Freeform 10">
            <a:extLst>
              <a:ext uri="{FF2B5EF4-FFF2-40B4-BE49-F238E27FC236}">
                <a16:creationId xmlns:a16="http://schemas.microsoft.com/office/drawing/2014/main" id="{21083A42-BFCC-E241-AA9E-E9898573D131}"/>
              </a:ext>
            </a:extLst>
          </p:cNvPr>
          <p:cNvSpPr/>
          <p:nvPr userDrawn="1"/>
        </p:nvSpPr>
        <p:spPr>
          <a:xfrm>
            <a:off x="512171" y="-1"/>
            <a:ext cx="8631829" cy="3060077"/>
          </a:xfrm>
          <a:custGeom>
            <a:avLst/>
            <a:gdLst>
              <a:gd name="connsiteX0" fmla="*/ 0 w 9570645"/>
              <a:gd name="connsiteY0" fmla="*/ 0 h 3392897"/>
              <a:gd name="connsiteX1" fmla="*/ 9570645 w 9570645"/>
              <a:gd name="connsiteY1" fmla="*/ 0 h 3392897"/>
              <a:gd name="connsiteX2" fmla="*/ 8706778 w 9570645"/>
              <a:gd name="connsiteY2" fmla="*/ 83074 h 3392897"/>
              <a:gd name="connsiteX3" fmla="*/ 127415 w 9570645"/>
              <a:gd name="connsiteY3" fmla="*/ 3132932 h 3392897"/>
              <a:gd name="connsiteX4" fmla="*/ 0 w 9570645"/>
              <a:gd name="connsiteY4" fmla="*/ 3392897 h 3392897"/>
              <a:gd name="connsiteX5" fmla="*/ 0 w 9570645"/>
              <a:gd name="connsiteY5" fmla="*/ 0 h 339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70645" h="3392897">
                <a:moveTo>
                  <a:pt x="0" y="0"/>
                </a:moveTo>
                <a:lnTo>
                  <a:pt x="9570645" y="0"/>
                </a:lnTo>
                <a:lnTo>
                  <a:pt x="8706778" y="83074"/>
                </a:lnTo>
                <a:cubicBezTo>
                  <a:pt x="4369604" y="552913"/>
                  <a:pt x="1063492" y="1708511"/>
                  <a:pt x="127415" y="3132932"/>
                </a:cubicBezTo>
                <a:lnTo>
                  <a:pt x="0" y="3392897"/>
                </a:lnTo>
                <a:lnTo>
                  <a:pt x="0" y="0"/>
                </a:lnTo>
                <a:close/>
              </a:path>
            </a:pathLst>
          </a:custGeom>
          <a:gradFill flip="none" rotWithShape="1">
            <a:gsLst>
              <a:gs pos="2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E93C4957-77B3-534C-ADFC-BD59CFC28A70}"/>
              </a:ext>
            </a:extLst>
          </p:cNvPr>
          <p:cNvSpPr/>
          <p:nvPr userDrawn="1"/>
        </p:nvSpPr>
        <p:spPr>
          <a:xfrm rot="10800000">
            <a:off x="9" y="-1"/>
            <a:ext cx="2087936" cy="6878155"/>
          </a:xfrm>
          <a:custGeom>
            <a:avLst/>
            <a:gdLst>
              <a:gd name="connsiteX0" fmla="*/ 2132070 w 2228193"/>
              <a:gd name="connsiteY0" fmla="*/ 0 h 6845864"/>
              <a:gd name="connsiteX1" fmla="*/ 2228193 w 2228193"/>
              <a:gd name="connsiteY1" fmla="*/ 0 h 6845864"/>
              <a:gd name="connsiteX2" fmla="*/ 2228193 w 2228193"/>
              <a:gd name="connsiteY2" fmla="*/ 6845864 h 6845864"/>
              <a:gd name="connsiteX3" fmla="*/ 0 w 2228193"/>
              <a:gd name="connsiteY3" fmla="*/ 6845864 h 6845864"/>
              <a:gd name="connsiteX4" fmla="*/ 163139 w 2228193"/>
              <a:gd name="connsiteY4" fmla="*/ 6755280 h 6845864"/>
              <a:gd name="connsiteX5" fmla="*/ 2130212 w 2228193"/>
              <a:gd name="connsiteY5" fmla="*/ 29715 h 6845864"/>
              <a:gd name="connsiteX6" fmla="*/ 2132070 w 2228193"/>
              <a:gd name="connsiteY6" fmla="*/ 0 h 684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193" h="6845864">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467F"/>
          </a:solidFill>
          <a:ln w="139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4" name="Picture 13">
            <a:extLst>
              <a:ext uri="{FF2B5EF4-FFF2-40B4-BE49-F238E27FC236}">
                <a16:creationId xmlns:a16="http://schemas.microsoft.com/office/drawing/2014/main" id="{2F0F5132-26CD-F341-8357-E10D040286F7}"/>
              </a:ext>
            </a:extLst>
          </p:cNvPr>
          <p:cNvPicPr>
            <a:picLocks noChangeAspect="1"/>
          </p:cNvPicPr>
          <p:nvPr userDrawn="1"/>
        </p:nvPicPr>
        <p:blipFill>
          <a:blip r:embed="rId5"/>
          <a:srcRect/>
          <a:stretch/>
        </p:blipFill>
        <p:spPr>
          <a:xfrm>
            <a:off x="850111" y="287160"/>
            <a:ext cx="2214881" cy="959339"/>
          </a:xfrm>
          <a:prstGeom prst="rect">
            <a:avLst/>
          </a:prstGeom>
        </p:spPr>
      </p:pic>
    </p:spTree>
    <p:extLst>
      <p:ext uri="{BB962C8B-B14F-4D97-AF65-F5344CB8AC3E}">
        <p14:creationId xmlns:p14="http://schemas.microsoft.com/office/powerpoint/2010/main" val="1024401583"/>
      </p:ext>
    </p:extLst>
  </p:cSld>
  <p:clrMap bg1="lt1" tx1="dk1" bg2="lt2" tx2="dk2" accent1="accent1" accent2="accent2" accent3="accent3" accent4="accent4" accent5="accent5" accent6="accent6" hlink="hlink" folHlink="folHlink"/>
  <p:sldLayoutIdLst>
    <p:sldLayoutId id="2147484189" r:id="rId1"/>
    <p:sldLayoutId id="2147484202" r:id="rId2"/>
    <p:sldLayoutId id="2147484203" r:id="rId3"/>
  </p:sldLayoutIdLst>
  <p:txStyles>
    <p:titleStyle>
      <a:lvl1pPr algn="l" defTabSz="685793" rtl="0" eaLnBrk="1" latinLnBrk="0" hangingPunct="1">
        <a:lnSpc>
          <a:spcPct val="80000"/>
        </a:lnSpc>
        <a:spcBef>
          <a:spcPct val="0"/>
        </a:spcBef>
        <a:buNone/>
        <a:defRPr sz="6600" kern="1200">
          <a:solidFill>
            <a:schemeClr val="bg2">
              <a:lumMod val="90000"/>
            </a:schemeClr>
          </a:solidFill>
          <a:latin typeface="Cambria" charset="0"/>
          <a:ea typeface="Cambria" charset="0"/>
          <a:cs typeface="Cambria" charset="0"/>
        </a:defRPr>
      </a:lvl1pPr>
    </p:titleStyle>
    <p:bodyStyle>
      <a:lvl1pPr marL="0" indent="0" algn="l" defTabSz="685793" rtl="0" eaLnBrk="1" latinLnBrk="0" hangingPunct="1">
        <a:lnSpc>
          <a:spcPct val="90000"/>
        </a:lnSpc>
        <a:spcBef>
          <a:spcPts val="750"/>
        </a:spcBef>
        <a:buFont typeface="Arial"/>
        <a:buNone/>
        <a:defRPr sz="2700" b="0" i="0" kern="1200">
          <a:solidFill>
            <a:schemeClr val="tx2"/>
          </a:solidFill>
          <a:latin typeface="Cambria" charset="0"/>
          <a:ea typeface="Cambria" charset="0"/>
          <a:cs typeface="Cambria" charset="0"/>
        </a:defRPr>
      </a:lvl1pPr>
      <a:lvl2pPr marL="342896" indent="0" algn="l" defTabSz="685793" rtl="0" eaLnBrk="1" latinLnBrk="0" hangingPunct="1">
        <a:lnSpc>
          <a:spcPct val="90000"/>
        </a:lnSpc>
        <a:spcBef>
          <a:spcPts val="375"/>
        </a:spcBef>
        <a:buFont typeface="Arial"/>
        <a:buNone/>
        <a:defRPr sz="1800" kern="1200">
          <a:solidFill>
            <a:schemeClr val="tx1"/>
          </a:solidFill>
          <a:latin typeface="+mn-lt"/>
          <a:ea typeface="+mn-ea"/>
          <a:cs typeface="+mn-cs"/>
        </a:defRPr>
      </a:lvl2pPr>
      <a:lvl3pPr marL="857241" indent="-171449" algn="l" defTabSz="68579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3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35"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31"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2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24"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22"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9E3C3-9F0E-5B47-9459-02ACBFB016EB}"/>
              </a:ext>
            </a:extLst>
          </p:cNvPr>
          <p:cNvSpPr/>
          <p:nvPr userDrawn="1"/>
        </p:nvSpPr>
        <p:spPr>
          <a:xfrm>
            <a:off x="0" y="6319157"/>
            <a:ext cx="9138643" cy="548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8"/>
          </a:p>
        </p:txBody>
      </p:sp>
      <p:sp>
        <p:nvSpPr>
          <p:cNvPr id="2" name="Text Placeholder 1">
            <a:extLst>
              <a:ext uri="{FF2B5EF4-FFF2-40B4-BE49-F238E27FC236}">
                <a16:creationId xmlns:a16="http://schemas.microsoft.com/office/drawing/2014/main" id="{B03F2E07-4019-8344-849F-ACFB3A596478}"/>
              </a:ext>
            </a:extLst>
          </p:cNvPr>
          <p:cNvSpPr>
            <a:spLocks noGrp="1"/>
          </p:cNvSpPr>
          <p:nvPr>
            <p:ph type="body" idx="1"/>
          </p:nvPr>
        </p:nvSpPr>
        <p:spPr>
          <a:xfrm>
            <a:off x="628651" y="1790702"/>
            <a:ext cx="7886699" cy="42612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a:extLst>
              <a:ext uri="{FF2B5EF4-FFF2-40B4-BE49-F238E27FC236}">
                <a16:creationId xmlns:a16="http://schemas.microsoft.com/office/drawing/2014/main" id="{9505F17E-5F7C-6F40-B444-12740BC44F74}"/>
              </a:ext>
            </a:extLst>
          </p:cNvPr>
          <p:cNvSpPr>
            <a:spLocks noGrp="1"/>
          </p:cNvSpPr>
          <p:nvPr>
            <p:ph type="title"/>
          </p:nvPr>
        </p:nvSpPr>
        <p:spPr>
          <a:xfrm>
            <a:off x="202941" y="365760"/>
            <a:ext cx="8312409" cy="1325880"/>
          </a:xfrm>
          <a:prstGeom prst="rect">
            <a:avLst/>
          </a:prstGeom>
        </p:spPr>
        <p:txBody>
          <a:bodyPr vert="horz" lIns="91440" tIns="45720" rIns="91440" bIns="45720" rtlCol="0" anchor="t" anchorCtr="0">
            <a:normAutofit/>
          </a:bodyPr>
          <a:lstStyle/>
          <a:p>
            <a:r>
              <a:rPr lang="en-US" dirty="0"/>
              <a:t>Click to edit Master title style</a:t>
            </a:r>
          </a:p>
        </p:txBody>
      </p:sp>
      <p:sp>
        <p:nvSpPr>
          <p:cNvPr id="13" name="Freeform 12">
            <a:extLst>
              <a:ext uri="{FF2B5EF4-FFF2-40B4-BE49-F238E27FC236}">
                <a16:creationId xmlns:a16="http://schemas.microsoft.com/office/drawing/2014/main" id="{AE0F0C4C-CDDA-AD49-A26F-BD44175B070A}"/>
              </a:ext>
            </a:extLst>
          </p:cNvPr>
          <p:cNvSpPr/>
          <p:nvPr userDrawn="1"/>
        </p:nvSpPr>
        <p:spPr>
          <a:xfrm rot="5400000" flipV="1">
            <a:off x="5611841" y="3333641"/>
            <a:ext cx="1980742" cy="5106417"/>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gradFill flip="none" rotWithShape="1">
            <a:gsLst>
              <a:gs pos="99000">
                <a:schemeClr val="bg2">
                  <a:lumMod val="75000"/>
                  <a:alpha val="8785"/>
                </a:schemeClr>
              </a:gs>
              <a:gs pos="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a:extLst>
              <a:ext uri="{FF2B5EF4-FFF2-40B4-BE49-F238E27FC236}">
                <a16:creationId xmlns:a16="http://schemas.microsoft.com/office/drawing/2014/main" id="{D3A462FE-BBB6-254F-9318-A93C6F51A109}"/>
              </a:ext>
            </a:extLst>
          </p:cNvPr>
          <p:cNvSpPr/>
          <p:nvPr userDrawn="1"/>
        </p:nvSpPr>
        <p:spPr>
          <a:xfrm rot="16200000" flipH="1">
            <a:off x="6905912" y="4625268"/>
            <a:ext cx="1453703" cy="3045315"/>
          </a:xfrm>
          <a:custGeom>
            <a:avLst/>
            <a:gdLst>
              <a:gd name="connsiteX0" fmla="*/ 2196089 w 2196089"/>
              <a:gd name="connsiteY0" fmla="*/ 0 h 6849789"/>
              <a:gd name="connsiteX1" fmla="*/ 2196089 w 2196089"/>
              <a:gd name="connsiteY1" fmla="*/ 6849789 h 6849789"/>
              <a:gd name="connsiteX2" fmla="*/ 0 w 2196089"/>
              <a:gd name="connsiteY2" fmla="*/ 6849789 h 6849789"/>
              <a:gd name="connsiteX3" fmla="*/ 169765 w 2196089"/>
              <a:gd name="connsiteY3" fmla="*/ 6755526 h 6849789"/>
              <a:gd name="connsiteX4" fmla="*/ 2161421 w 2196089"/>
              <a:gd name="connsiteY4" fmla="*/ 408410 h 6849789"/>
              <a:gd name="connsiteX5" fmla="*/ 2196089 w 2196089"/>
              <a:gd name="connsiteY5" fmla="*/ 0 h 684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089" h="68497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2DFF24E-60D8-D14C-95B1-A67FB63425D9}"/>
              </a:ext>
            </a:extLst>
          </p:cNvPr>
          <p:cNvPicPr>
            <a:picLocks noChangeAspect="1"/>
          </p:cNvPicPr>
          <p:nvPr userDrawn="1"/>
        </p:nvPicPr>
        <p:blipFill>
          <a:blip r:embed="rId4"/>
          <a:srcRect/>
          <a:stretch/>
        </p:blipFill>
        <p:spPr>
          <a:xfrm>
            <a:off x="7624596" y="6171982"/>
            <a:ext cx="1404945" cy="608529"/>
          </a:xfrm>
          <a:prstGeom prst="rect">
            <a:avLst/>
          </a:prstGeom>
          <a:noFill/>
          <a:ln>
            <a:noFill/>
          </a:ln>
        </p:spPr>
      </p:pic>
    </p:spTree>
    <p:extLst>
      <p:ext uri="{BB962C8B-B14F-4D97-AF65-F5344CB8AC3E}">
        <p14:creationId xmlns:p14="http://schemas.microsoft.com/office/powerpoint/2010/main" val="3044197518"/>
      </p:ext>
    </p:extLst>
  </p:cSld>
  <p:clrMap bg1="lt1" tx1="dk1" bg2="lt2" tx2="dk2" accent1="accent1" accent2="accent2" accent3="accent3" accent4="accent4" accent5="accent5" accent6="accent6" hlink="hlink" folHlink="folHlink"/>
  <p:sldLayoutIdLst>
    <p:sldLayoutId id="2147484216" r:id="rId1"/>
    <p:sldLayoutId id="2147484208" r:id="rId2"/>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p:titleStyle>
    <p:bodyStyle>
      <a:lvl1pPr marL="137159" indent="-137159" algn="l" defTabSz="685793" rtl="0" eaLnBrk="1" latinLnBrk="0" hangingPunct="1">
        <a:lnSpc>
          <a:spcPct val="95000"/>
        </a:lnSpc>
        <a:spcBef>
          <a:spcPts val="1050"/>
        </a:spcBef>
        <a:spcAft>
          <a:spcPts val="150"/>
        </a:spcAft>
        <a:buClr>
          <a:schemeClr val="accent1"/>
        </a:buClr>
        <a:buSzPct val="80000"/>
        <a:buFont typeface="Arial" pitchFamily="34" charset="0"/>
        <a:buChar char="•"/>
        <a:defRPr sz="2340" kern="1200" spc="8" baseline="0">
          <a:solidFill>
            <a:schemeClr val="tx1">
              <a:lumMod val="50000"/>
              <a:lumOff val="50000"/>
            </a:schemeClr>
          </a:solidFill>
          <a:latin typeface="Cambria" panose="02040503050406030204" pitchFamily="18" charset="0"/>
          <a:ea typeface="+mn-ea"/>
          <a:cs typeface="+mn-cs"/>
        </a:defRPr>
      </a:lvl1pPr>
      <a:lvl2pPr marL="342896" indent="-137159" algn="l" defTabSz="685793" rtl="0" eaLnBrk="1" latinLnBrk="0" hangingPunct="1">
        <a:lnSpc>
          <a:spcPct val="90000"/>
        </a:lnSpc>
        <a:spcBef>
          <a:spcPts val="225"/>
        </a:spcBef>
        <a:spcAft>
          <a:spcPts val="225"/>
        </a:spcAft>
        <a:buClr>
          <a:schemeClr val="accent1"/>
        </a:buClr>
        <a:buFont typeface="Wingdings 2" pitchFamily="18" charset="2"/>
        <a:buChar char=""/>
        <a:defRPr sz="1800" kern="1200">
          <a:solidFill>
            <a:schemeClr val="tx1">
              <a:lumMod val="50000"/>
              <a:lumOff val="50000"/>
            </a:schemeClr>
          </a:solidFill>
          <a:latin typeface="Cambria" panose="02040503050406030204" pitchFamily="18" charset="0"/>
          <a:ea typeface="+mn-ea"/>
          <a:cs typeface="+mn-cs"/>
        </a:defRPr>
      </a:lvl2pPr>
      <a:lvl3pPr marL="548635"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3pPr>
      <a:lvl4pPr marL="754373"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4pPr>
      <a:lvl5pPr marL="960110"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5pPr>
      <a:lvl6pPr marL="1199988"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4987"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49984"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4982"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3B9C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56710" y="1502229"/>
            <a:ext cx="6024560" cy="2153784"/>
          </a:xfrm>
          <a:prstGeom prst="rect">
            <a:avLst/>
          </a:prstGeom>
        </p:spPr>
        <p:txBody>
          <a:bodyPr vert="horz" wrap="square"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1953471" y="4038311"/>
            <a:ext cx="6527799" cy="942811"/>
          </a:xfrm>
          <a:prstGeom prst="rect">
            <a:avLst/>
          </a:prstGeom>
        </p:spPr>
        <p:txBody>
          <a:bodyPr vert="horz" lIns="0" tIns="0" rIns="0" bIns="0" rtlCol="0">
            <a:noAutofit/>
          </a:bodyPr>
          <a:lstStyle/>
          <a:p>
            <a:pPr lvl="0"/>
            <a:r>
              <a:rPr lang="en-US" dirty="0"/>
              <a:t>Click to edit Master text styles</a:t>
            </a:r>
          </a:p>
        </p:txBody>
      </p:sp>
      <p:sp>
        <p:nvSpPr>
          <p:cNvPr id="18" name="Freeform 17">
            <a:extLst>
              <a:ext uri="{FF2B5EF4-FFF2-40B4-BE49-F238E27FC236}">
                <a16:creationId xmlns:a16="http://schemas.microsoft.com/office/drawing/2014/main" id="{051087D7-5CB2-2B49-B3F7-8769B75F3E10}"/>
              </a:ext>
            </a:extLst>
          </p:cNvPr>
          <p:cNvSpPr/>
          <p:nvPr userDrawn="1"/>
        </p:nvSpPr>
        <p:spPr>
          <a:xfrm>
            <a:off x="-7683" y="394486"/>
            <a:ext cx="3318615" cy="6471192"/>
          </a:xfrm>
          <a:custGeom>
            <a:avLst/>
            <a:gdLst>
              <a:gd name="connsiteX0" fmla="*/ 3318615 w 3318615"/>
              <a:gd name="connsiteY0" fmla="*/ 0 h 6471192"/>
              <a:gd name="connsiteX1" fmla="*/ 3161544 w 3318615"/>
              <a:gd name="connsiteY1" fmla="*/ 87215 h 6471192"/>
              <a:gd name="connsiteX2" fmla="*/ 1318822 w 3318615"/>
              <a:gd name="connsiteY2" fmla="*/ 6118070 h 6471192"/>
              <a:gd name="connsiteX3" fmla="*/ 1288937 w 3318615"/>
              <a:gd name="connsiteY3" fmla="*/ 6471192 h 6471192"/>
              <a:gd name="connsiteX4" fmla="*/ 0 w 3318615"/>
              <a:gd name="connsiteY4" fmla="*/ 6471192 h 6471192"/>
              <a:gd name="connsiteX5" fmla="*/ 0 w 3318615"/>
              <a:gd name="connsiteY5" fmla="*/ 1 h 6471192"/>
              <a:gd name="connsiteX6" fmla="*/ 1257324 w 3318615"/>
              <a:gd name="connsiteY6" fmla="*/ 1 h 6471192"/>
              <a:gd name="connsiteX7" fmla="*/ 3318615 w 3318615"/>
              <a:gd name="connsiteY7" fmla="*/ 0 h 647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8615" h="6471192">
                <a:moveTo>
                  <a:pt x="3318615" y="0"/>
                </a:moveTo>
                <a:lnTo>
                  <a:pt x="3161544" y="87215"/>
                </a:lnTo>
                <a:cubicBezTo>
                  <a:pt x="2300910" y="727950"/>
                  <a:pt x="1602700" y="3131720"/>
                  <a:pt x="1318822" y="6118070"/>
                </a:cubicBezTo>
                <a:lnTo>
                  <a:pt x="1288937" y="6471192"/>
                </a:lnTo>
                <a:lnTo>
                  <a:pt x="0" y="6471192"/>
                </a:lnTo>
                <a:lnTo>
                  <a:pt x="0" y="1"/>
                </a:lnTo>
                <a:lnTo>
                  <a:pt x="1257324" y="1"/>
                </a:lnTo>
                <a:cubicBezTo>
                  <a:pt x="1944421" y="786"/>
                  <a:pt x="2631518" y="1571"/>
                  <a:pt x="3318615" y="0"/>
                </a:cubicBezTo>
                <a:close/>
              </a:path>
            </a:pathLst>
          </a:custGeom>
          <a:gradFill flip="none" rotWithShape="1">
            <a:gsLst>
              <a:gs pos="100000">
                <a:schemeClr val="bg1">
                  <a:alpha val="32000"/>
                </a:schemeClr>
              </a:gs>
              <a:gs pos="42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AE0C4C61-5DAE-704A-94B1-4D8F0433E488}"/>
              </a:ext>
            </a:extLst>
          </p:cNvPr>
          <p:cNvSpPr/>
          <p:nvPr userDrawn="1"/>
        </p:nvSpPr>
        <p:spPr>
          <a:xfrm>
            <a:off x="-12698" y="5"/>
            <a:ext cx="6527799" cy="2039519"/>
          </a:xfrm>
          <a:custGeom>
            <a:avLst/>
            <a:gdLst>
              <a:gd name="connsiteX0" fmla="*/ 0 w 6504497"/>
              <a:gd name="connsiteY0" fmla="*/ 0 h 2032239"/>
              <a:gd name="connsiteX1" fmla="*/ 6504497 w 6504497"/>
              <a:gd name="connsiteY1" fmla="*/ 0 h 2032239"/>
              <a:gd name="connsiteX2" fmla="*/ 6504497 w 6504497"/>
              <a:gd name="connsiteY2" fmla="*/ 6484 h 2032239"/>
              <a:gd name="connsiteX3" fmla="*/ 6476264 w 6504497"/>
              <a:gd name="connsiteY3" fmla="*/ 8249 h 2032239"/>
              <a:gd name="connsiteX4" fmla="*/ 86067 w 6504497"/>
              <a:gd name="connsiteY4" fmla="*/ 1877235 h 2032239"/>
              <a:gd name="connsiteX5" fmla="*/ 0 w 6504497"/>
              <a:gd name="connsiteY5" fmla="*/ 2032239 h 2032239"/>
              <a:gd name="connsiteX6" fmla="*/ 0 w 6504497"/>
              <a:gd name="connsiteY6" fmla="*/ 0 h 203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4497" h="2032239">
                <a:moveTo>
                  <a:pt x="0" y="0"/>
                </a:moveTo>
                <a:lnTo>
                  <a:pt x="6504497" y="0"/>
                </a:lnTo>
                <a:lnTo>
                  <a:pt x="6504497" y="6484"/>
                </a:lnTo>
                <a:lnTo>
                  <a:pt x="6476264" y="8249"/>
                </a:lnTo>
                <a:cubicBezTo>
                  <a:pt x="3256485" y="247737"/>
                  <a:pt x="760527" y="971301"/>
                  <a:pt x="86067" y="1877235"/>
                </a:cubicBezTo>
                <a:lnTo>
                  <a:pt x="0" y="2032239"/>
                </a:lnTo>
                <a:lnTo>
                  <a:pt x="0" y="0"/>
                </a:lnTo>
                <a:close/>
              </a:path>
            </a:pathLst>
          </a:cu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0" name="Picture 19">
            <a:extLst>
              <a:ext uri="{FF2B5EF4-FFF2-40B4-BE49-F238E27FC236}">
                <a16:creationId xmlns:a16="http://schemas.microsoft.com/office/drawing/2014/main" id="{1B0877DA-48E4-2F46-9360-38C11DF2704D}"/>
              </a:ext>
            </a:extLst>
          </p:cNvPr>
          <p:cNvPicPr>
            <a:picLocks noChangeAspect="1"/>
          </p:cNvPicPr>
          <p:nvPr userDrawn="1"/>
        </p:nvPicPr>
        <p:blipFill>
          <a:blip r:embed="rId5"/>
          <a:srcRect/>
          <a:stretch/>
        </p:blipFill>
        <p:spPr>
          <a:xfrm>
            <a:off x="536175" y="758265"/>
            <a:ext cx="1091189" cy="1554629"/>
          </a:xfrm>
          <a:prstGeom prst="rect">
            <a:avLst/>
          </a:prstGeom>
        </p:spPr>
      </p:pic>
    </p:spTree>
    <p:extLst>
      <p:ext uri="{BB962C8B-B14F-4D97-AF65-F5344CB8AC3E}">
        <p14:creationId xmlns:p14="http://schemas.microsoft.com/office/powerpoint/2010/main" val="2024838535"/>
      </p:ext>
    </p:extLst>
  </p:cSld>
  <p:clrMap bg1="lt1" tx1="dk1" bg2="lt2" tx2="dk2" accent1="accent1" accent2="accent2" accent3="accent3" accent4="accent4" accent5="accent5" accent6="accent6" hlink="hlink" folHlink="folHlink"/>
  <p:sldLayoutIdLst>
    <p:sldLayoutId id="2147484204" r:id="rId1"/>
    <p:sldLayoutId id="2147484193" r:id="rId2"/>
    <p:sldLayoutId id="2147484206" r:id="rId3"/>
  </p:sldLayoutIdLst>
  <p:txStyles>
    <p:titleStyle>
      <a:lvl1pPr algn="l" defTabSz="685793" rtl="0" eaLnBrk="1" latinLnBrk="0" hangingPunct="1">
        <a:lnSpc>
          <a:spcPct val="80000"/>
        </a:lnSpc>
        <a:spcBef>
          <a:spcPct val="0"/>
        </a:spcBef>
        <a:buNone/>
        <a:defRPr sz="6600" kern="1200">
          <a:solidFill>
            <a:schemeClr val="accent1">
              <a:lumMod val="20000"/>
              <a:lumOff val="80000"/>
            </a:schemeClr>
          </a:solidFill>
          <a:latin typeface="Cambria" charset="0"/>
          <a:ea typeface="Cambria" charset="0"/>
          <a:cs typeface="Cambria" charset="0"/>
        </a:defRPr>
      </a:lvl1pPr>
    </p:titleStyle>
    <p:bodyStyle>
      <a:lvl1pPr marL="0" indent="0" algn="l" defTabSz="685793" rtl="0" eaLnBrk="1" latinLnBrk="0" hangingPunct="1">
        <a:lnSpc>
          <a:spcPct val="90000"/>
        </a:lnSpc>
        <a:spcBef>
          <a:spcPts val="750"/>
        </a:spcBef>
        <a:buFont typeface="Arial"/>
        <a:buNone/>
        <a:defRPr sz="2700" b="0" i="0" kern="1200">
          <a:solidFill>
            <a:schemeClr val="tx2"/>
          </a:solidFill>
          <a:latin typeface="Cambria" charset="0"/>
          <a:ea typeface="Cambria" charset="0"/>
          <a:cs typeface="Cambria" charset="0"/>
        </a:defRPr>
      </a:lvl1pPr>
      <a:lvl2pPr marL="514345" indent="-171449" algn="l" defTabSz="68579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41" indent="-171449" algn="l" defTabSz="68579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3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35"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31"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28"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24"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22" indent="-171449" algn="l" defTabSz="68579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F2E07-4019-8344-849F-ACFB3A596478}"/>
              </a:ext>
            </a:extLst>
          </p:cNvPr>
          <p:cNvSpPr>
            <a:spLocks noGrp="1"/>
          </p:cNvSpPr>
          <p:nvPr>
            <p:ph type="body" idx="1"/>
          </p:nvPr>
        </p:nvSpPr>
        <p:spPr>
          <a:xfrm>
            <a:off x="628651" y="1790702"/>
            <a:ext cx="6916430" cy="42612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a:extLst>
              <a:ext uri="{FF2B5EF4-FFF2-40B4-BE49-F238E27FC236}">
                <a16:creationId xmlns:a16="http://schemas.microsoft.com/office/drawing/2014/main" id="{9505F17E-5F7C-6F40-B444-12740BC44F74}"/>
              </a:ext>
            </a:extLst>
          </p:cNvPr>
          <p:cNvSpPr>
            <a:spLocks noGrp="1"/>
          </p:cNvSpPr>
          <p:nvPr>
            <p:ph type="title"/>
          </p:nvPr>
        </p:nvSpPr>
        <p:spPr>
          <a:xfrm>
            <a:off x="202941" y="365760"/>
            <a:ext cx="8312409" cy="1325880"/>
          </a:xfrm>
          <a:prstGeom prst="rect">
            <a:avLst/>
          </a:prstGeom>
        </p:spPr>
        <p:txBody>
          <a:bodyPr vert="horz" lIns="91440" tIns="45720" rIns="91440" bIns="45720" rtlCol="0" anchor="t" anchorCtr="0">
            <a:normAutofit/>
          </a:bodyPr>
          <a:lstStyle/>
          <a:p>
            <a:r>
              <a:rPr lang="en-US" dirty="0"/>
              <a:t>Click to edit Master title style</a:t>
            </a:r>
          </a:p>
        </p:txBody>
      </p:sp>
    </p:spTree>
    <p:extLst>
      <p:ext uri="{BB962C8B-B14F-4D97-AF65-F5344CB8AC3E}">
        <p14:creationId xmlns:p14="http://schemas.microsoft.com/office/powerpoint/2010/main" val="956262133"/>
      </p:ext>
    </p:extLst>
  </p:cSld>
  <p:clrMap bg1="lt1" tx1="dk1" bg2="lt2" tx2="dk2" accent1="accent1" accent2="accent2" accent3="accent3" accent4="accent4" accent5="accent5" accent6="accent6" hlink="hlink" folHlink="folHlink"/>
  <p:sldLayoutIdLst>
    <p:sldLayoutId id="2147484192" r:id="rId1"/>
    <p:sldLayoutId id="2147484205" r:id="rId2"/>
    <p:sldLayoutId id="2147484218" r:id="rId3"/>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p:titleStyle>
    <p:bodyStyle>
      <a:lvl1pPr marL="137159" indent="-137159" algn="l" defTabSz="685793" rtl="0" eaLnBrk="1" latinLnBrk="0" hangingPunct="1">
        <a:lnSpc>
          <a:spcPct val="95000"/>
        </a:lnSpc>
        <a:spcBef>
          <a:spcPts val="1050"/>
        </a:spcBef>
        <a:spcAft>
          <a:spcPts val="150"/>
        </a:spcAft>
        <a:buClr>
          <a:schemeClr val="accent1"/>
        </a:buClr>
        <a:buSzPct val="80000"/>
        <a:buFont typeface="Arial" pitchFamily="34" charset="0"/>
        <a:buChar char="•"/>
        <a:defRPr sz="2340" kern="1200" spc="8" baseline="0">
          <a:solidFill>
            <a:schemeClr val="tx1">
              <a:lumMod val="50000"/>
              <a:lumOff val="50000"/>
            </a:schemeClr>
          </a:solidFill>
          <a:latin typeface="Cambria" panose="02040503050406030204" pitchFamily="18" charset="0"/>
          <a:ea typeface="+mn-ea"/>
          <a:cs typeface="+mn-cs"/>
        </a:defRPr>
      </a:lvl1pPr>
      <a:lvl2pPr marL="342896" indent="-137159" algn="l" defTabSz="685793" rtl="0" eaLnBrk="1" latinLnBrk="0" hangingPunct="1">
        <a:lnSpc>
          <a:spcPct val="90000"/>
        </a:lnSpc>
        <a:spcBef>
          <a:spcPts val="225"/>
        </a:spcBef>
        <a:spcAft>
          <a:spcPts val="225"/>
        </a:spcAft>
        <a:buClr>
          <a:schemeClr val="accent1"/>
        </a:buClr>
        <a:buFont typeface="Wingdings 2" pitchFamily="18" charset="2"/>
        <a:buChar char=""/>
        <a:defRPr sz="1800" kern="1200">
          <a:solidFill>
            <a:schemeClr val="tx1">
              <a:lumMod val="50000"/>
              <a:lumOff val="50000"/>
            </a:schemeClr>
          </a:solidFill>
          <a:latin typeface="Cambria" panose="02040503050406030204" pitchFamily="18" charset="0"/>
          <a:ea typeface="+mn-ea"/>
          <a:cs typeface="+mn-cs"/>
        </a:defRPr>
      </a:lvl2pPr>
      <a:lvl3pPr marL="548635"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3pPr>
      <a:lvl4pPr marL="754373"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4pPr>
      <a:lvl5pPr marL="960110"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5pPr>
      <a:lvl6pPr marL="1199988"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4987"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49984"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4982"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F2E07-4019-8344-849F-ACFB3A596478}"/>
              </a:ext>
            </a:extLst>
          </p:cNvPr>
          <p:cNvSpPr>
            <a:spLocks noGrp="1"/>
          </p:cNvSpPr>
          <p:nvPr>
            <p:ph type="body" idx="1"/>
          </p:nvPr>
        </p:nvSpPr>
        <p:spPr>
          <a:xfrm>
            <a:off x="628651" y="1790702"/>
            <a:ext cx="6916430" cy="42612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2">
            <a:extLst>
              <a:ext uri="{FF2B5EF4-FFF2-40B4-BE49-F238E27FC236}">
                <a16:creationId xmlns:a16="http://schemas.microsoft.com/office/drawing/2014/main" id="{9505F17E-5F7C-6F40-B444-12740BC44F74}"/>
              </a:ext>
            </a:extLst>
          </p:cNvPr>
          <p:cNvSpPr>
            <a:spLocks noGrp="1"/>
          </p:cNvSpPr>
          <p:nvPr>
            <p:ph type="title"/>
          </p:nvPr>
        </p:nvSpPr>
        <p:spPr>
          <a:xfrm>
            <a:off x="202941" y="365760"/>
            <a:ext cx="8312409" cy="1325880"/>
          </a:xfrm>
          <a:prstGeom prst="rect">
            <a:avLst/>
          </a:prstGeom>
        </p:spPr>
        <p:txBody>
          <a:bodyPr vert="horz" lIns="91440" tIns="45720" rIns="91440" bIns="45720" rtlCol="0" anchor="t" anchorCtr="0">
            <a:normAutofit/>
          </a:bodyPr>
          <a:lstStyle/>
          <a:p>
            <a:r>
              <a:rPr lang="en-US" dirty="0"/>
              <a:t>Click to edit Master title style</a:t>
            </a:r>
          </a:p>
        </p:txBody>
      </p:sp>
    </p:spTree>
    <p:extLst>
      <p:ext uri="{BB962C8B-B14F-4D97-AF65-F5344CB8AC3E}">
        <p14:creationId xmlns:p14="http://schemas.microsoft.com/office/powerpoint/2010/main" val="4059964557"/>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Lst>
  <mc:AlternateContent xmlns:mc="http://schemas.openxmlformats.org/markup-compatibility/2006" xmlns:p14="http://schemas.microsoft.com/office/powerpoint/2010/main">
    <mc:Choice Requires="p14">
      <p:transition spd="slow" p14:dur="1500" advClick="0" advTm="5000">
        <p:push dir="u"/>
      </p:transition>
    </mc:Choice>
    <mc:Fallback xmlns="">
      <p:transition spd="slow" advClick="0" advTm="5000">
        <p:push dir="u"/>
      </p:transition>
    </mc:Fallback>
  </mc:AlternateContent>
  <p:txStyles>
    <p:titleStyle>
      <a:lvl1pPr algn="l" defTabSz="685793" rtl="0" eaLnBrk="1" latinLnBrk="0" hangingPunct="1">
        <a:lnSpc>
          <a:spcPct val="90000"/>
        </a:lnSpc>
        <a:spcBef>
          <a:spcPct val="0"/>
        </a:spcBef>
        <a:buNone/>
        <a:defRPr sz="3300" kern="1200" spc="-38" baseline="0">
          <a:solidFill>
            <a:srgbClr val="008998"/>
          </a:solidFill>
          <a:latin typeface="Cambria" panose="02040503050406030204" pitchFamily="18" charset="0"/>
          <a:ea typeface="+mj-ea"/>
          <a:cs typeface="+mj-cs"/>
        </a:defRPr>
      </a:lvl1pPr>
    </p:titleStyle>
    <p:bodyStyle>
      <a:lvl1pPr marL="137159" indent="-137159" algn="l" defTabSz="685793" rtl="0" eaLnBrk="1" latinLnBrk="0" hangingPunct="1">
        <a:lnSpc>
          <a:spcPct val="95000"/>
        </a:lnSpc>
        <a:spcBef>
          <a:spcPts val="1050"/>
        </a:spcBef>
        <a:spcAft>
          <a:spcPts val="150"/>
        </a:spcAft>
        <a:buClr>
          <a:schemeClr val="accent1"/>
        </a:buClr>
        <a:buSzPct val="80000"/>
        <a:buFont typeface="Arial" pitchFamily="34" charset="0"/>
        <a:buChar char="•"/>
        <a:defRPr sz="2340" kern="1200" spc="8" baseline="0">
          <a:solidFill>
            <a:schemeClr val="tx1">
              <a:lumMod val="50000"/>
              <a:lumOff val="50000"/>
            </a:schemeClr>
          </a:solidFill>
          <a:latin typeface="Cambria" panose="02040503050406030204" pitchFamily="18" charset="0"/>
          <a:ea typeface="+mn-ea"/>
          <a:cs typeface="+mn-cs"/>
        </a:defRPr>
      </a:lvl1pPr>
      <a:lvl2pPr marL="342896" indent="-137159" algn="l" defTabSz="685793" rtl="0" eaLnBrk="1" latinLnBrk="0" hangingPunct="1">
        <a:lnSpc>
          <a:spcPct val="90000"/>
        </a:lnSpc>
        <a:spcBef>
          <a:spcPts val="225"/>
        </a:spcBef>
        <a:spcAft>
          <a:spcPts val="225"/>
        </a:spcAft>
        <a:buClr>
          <a:schemeClr val="accent1"/>
        </a:buClr>
        <a:buFont typeface="Wingdings 2" pitchFamily="18" charset="2"/>
        <a:buChar char=""/>
        <a:defRPr sz="1800" kern="1200">
          <a:solidFill>
            <a:schemeClr val="tx1">
              <a:lumMod val="50000"/>
              <a:lumOff val="50000"/>
            </a:schemeClr>
          </a:solidFill>
          <a:latin typeface="Cambria" panose="02040503050406030204" pitchFamily="18" charset="0"/>
          <a:ea typeface="+mn-ea"/>
          <a:cs typeface="+mn-cs"/>
        </a:defRPr>
      </a:lvl2pPr>
      <a:lvl3pPr marL="548635"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3pPr>
      <a:lvl4pPr marL="754373"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4pPr>
      <a:lvl5pPr marL="960110" indent="-137159" algn="l" defTabSz="685793" rtl="0" eaLnBrk="1" latinLnBrk="0" hangingPunct="1">
        <a:lnSpc>
          <a:spcPct val="90000"/>
        </a:lnSpc>
        <a:spcBef>
          <a:spcPts val="225"/>
        </a:spcBef>
        <a:spcAft>
          <a:spcPts val="225"/>
        </a:spcAft>
        <a:buClr>
          <a:schemeClr val="accent1"/>
        </a:buClr>
        <a:buFont typeface="Wingdings 2" pitchFamily="18" charset="2"/>
        <a:buChar char=""/>
        <a:defRPr sz="1620" kern="1200">
          <a:solidFill>
            <a:schemeClr val="tx1">
              <a:lumMod val="50000"/>
              <a:lumOff val="50000"/>
            </a:schemeClr>
          </a:solidFill>
          <a:latin typeface="Cambria" panose="02040503050406030204" pitchFamily="18" charset="0"/>
          <a:ea typeface="+mn-ea"/>
          <a:cs typeface="+mn-cs"/>
        </a:defRPr>
      </a:lvl5pPr>
      <a:lvl6pPr marL="1199988"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6pPr>
      <a:lvl7pPr marL="1424987"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7pPr>
      <a:lvl8pPr marL="1649984"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8pPr>
      <a:lvl9pPr marL="1874982" indent="-171449" algn="l" defTabSz="685793" rtl="0" eaLnBrk="1" latinLnBrk="0" hangingPunct="1">
        <a:lnSpc>
          <a:spcPct val="90000"/>
        </a:lnSpc>
        <a:spcBef>
          <a:spcPts val="225"/>
        </a:spcBef>
        <a:spcAft>
          <a:spcPts val="225"/>
        </a:spcAft>
        <a:buClr>
          <a:schemeClr val="accent1"/>
        </a:buClr>
        <a:buFont typeface="Wingdings 2" pitchFamily="18" charset="2"/>
        <a:buChar char=""/>
        <a:defRPr sz="1050" kern="1200">
          <a:solidFill>
            <a:schemeClr val="tx1">
              <a:lumMod val="85000"/>
              <a:lumOff val="15000"/>
            </a:schemeClr>
          </a:solidFill>
          <a:latin typeface="+mn-lt"/>
          <a:ea typeface="+mn-ea"/>
          <a:cs typeface="+mn-cs"/>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fisheries.noaa.gov/action/critical-habitat-green-sea-turtl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6E86D5C-48B0-FE48-81B7-8E961B57E8D8}"/>
              </a:ext>
            </a:extLst>
          </p:cNvPr>
          <p:cNvSpPr>
            <a:spLocks noGrp="1"/>
          </p:cNvSpPr>
          <p:nvPr>
            <p:ph type="ctrTitle"/>
          </p:nvPr>
        </p:nvSpPr>
        <p:spPr>
          <a:xfrm>
            <a:off x="1604173" y="1802566"/>
            <a:ext cx="7539827" cy="984885"/>
          </a:xfrm>
        </p:spPr>
        <p:txBody>
          <a:bodyPr/>
          <a:lstStyle/>
          <a:p>
            <a:pPr algn="ctr"/>
            <a:r>
              <a:rPr lang="en-US" sz="4000" dirty="0"/>
              <a:t>Proposed Marine Critical Habitat </a:t>
            </a:r>
            <a:br>
              <a:rPr lang="en-US" sz="4000" dirty="0"/>
            </a:br>
            <a:r>
              <a:rPr lang="en-US" sz="4000" dirty="0"/>
              <a:t>for the Atlantic Green Turtle DPSs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44" t="24250" b="19452"/>
          <a:stretch/>
        </p:blipFill>
        <p:spPr>
          <a:xfrm>
            <a:off x="766618" y="3035440"/>
            <a:ext cx="8242911" cy="3679395"/>
          </a:xfrm>
          <a:prstGeom prst="rect">
            <a:avLst/>
          </a:prstGeom>
        </p:spPr>
      </p:pic>
    </p:spTree>
    <p:extLst>
      <p:ext uri="{BB962C8B-B14F-4D97-AF65-F5344CB8AC3E}">
        <p14:creationId xmlns:p14="http://schemas.microsoft.com/office/powerpoint/2010/main" val="2039998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2EE80-45E4-9798-A48C-127861DA9CD1}"/>
              </a:ext>
            </a:extLst>
          </p:cNvPr>
          <p:cNvSpPr>
            <a:spLocks noGrp="1"/>
          </p:cNvSpPr>
          <p:nvPr>
            <p:ph type="title"/>
          </p:nvPr>
        </p:nvSpPr>
        <p:spPr/>
        <p:txBody>
          <a:bodyPr>
            <a:normAutofit fontScale="90000"/>
          </a:bodyPr>
          <a:lstStyle/>
          <a:p>
            <a:r>
              <a:rPr lang="en-US" dirty="0"/>
              <a:t>Features essential to the conservation of Atlantic green turtle DPSs in the marine environment</a:t>
            </a:r>
          </a:p>
        </p:txBody>
      </p:sp>
      <p:graphicFrame>
        <p:nvGraphicFramePr>
          <p:cNvPr id="2" name="Table 1"/>
          <p:cNvGraphicFramePr>
            <a:graphicFrameLocks noGrp="1"/>
          </p:cNvGraphicFramePr>
          <p:nvPr>
            <p:extLst>
              <p:ext uri="{D42A27DB-BD31-4B8C-83A1-F6EECF244321}">
                <p14:modId xmlns:p14="http://schemas.microsoft.com/office/powerpoint/2010/main" val="1113958849"/>
              </p:ext>
            </p:extLst>
          </p:nvPr>
        </p:nvGraphicFramePr>
        <p:xfrm>
          <a:off x="356858" y="1311590"/>
          <a:ext cx="8436078" cy="4478400"/>
        </p:xfrm>
        <a:graphic>
          <a:graphicData uri="http://schemas.openxmlformats.org/drawingml/2006/table">
            <a:tbl>
              <a:tblPr bandRow="1">
                <a:tableStyleId>{5C22544A-7EE6-4342-B048-85BDC9FD1C3A}</a:tableStyleId>
              </a:tblPr>
              <a:tblGrid>
                <a:gridCol w="1471942">
                  <a:extLst>
                    <a:ext uri="{9D8B030D-6E8A-4147-A177-3AD203B41FA5}">
                      <a16:colId xmlns:a16="http://schemas.microsoft.com/office/drawing/2014/main" val="1578409128"/>
                    </a:ext>
                  </a:extLst>
                </a:gridCol>
                <a:gridCol w="1902691">
                  <a:extLst>
                    <a:ext uri="{9D8B030D-6E8A-4147-A177-3AD203B41FA5}">
                      <a16:colId xmlns:a16="http://schemas.microsoft.com/office/drawing/2014/main" val="1932598083"/>
                    </a:ext>
                  </a:extLst>
                </a:gridCol>
                <a:gridCol w="2922729">
                  <a:extLst>
                    <a:ext uri="{9D8B030D-6E8A-4147-A177-3AD203B41FA5}">
                      <a16:colId xmlns:a16="http://schemas.microsoft.com/office/drawing/2014/main" val="4044578352"/>
                    </a:ext>
                  </a:extLst>
                </a:gridCol>
                <a:gridCol w="2138716">
                  <a:extLst>
                    <a:ext uri="{9D8B030D-6E8A-4147-A177-3AD203B41FA5}">
                      <a16:colId xmlns:a16="http://schemas.microsoft.com/office/drawing/2014/main" val="731617983"/>
                    </a:ext>
                  </a:extLst>
                </a:gridCol>
              </a:tblGrid>
              <a:tr h="441702">
                <a:tc>
                  <a:txBody>
                    <a:bodyPr/>
                    <a:lstStyle/>
                    <a:p>
                      <a:pPr marL="0" marR="0" algn="ctr">
                        <a:spcBef>
                          <a:spcPts val="600"/>
                        </a:spcBef>
                        <a:spcAft>
                          <a:spcPts val="600"/>
                        </a:spcAft>
                      </a:pPr>
                      <a:r>
                        <a:rPr lang="en-US" sz="1800" b="1" dirty="0">
                          <a:solidFill>
                            <a:schemeClr val="dk1"/>
                          </a:solidFill>
                          <a:effectLst/>
                          <a:latin typeface="+mn-lt"/>
                          <a:ea typeface="+mn-ea"/>
                        </a:rPr>
                        <a:t>Essential</a:t>
                      </a:r>
                      <a:r>
                        <a:rPr lang="en-US" sz="1800" b="1" baseline="0" dirty="0">
                          <a:solidFill>
                            <a:schemeClr val="dk1"/>
                          </a:solidFill>
                          <a:effectLst/>
                          <a:latin typeface="+mn-lt"/>
                          <a:ea typeface="+mn-ea"/>
                        </a:rPr>
                        <a:t> Feature</a:t>
                      </a:r>
                      <a:endParaRPr lang="en-US" sz="1800" b="1" dirty="0">
                        <a:solidFill>
                          <a:srgbClr val="000080"/>
                        </a:solidFill>
                        <a:effectLst/>
                        <a:latin typeface="+mn-lt"/>
                        <a:ea typeface="Times New Roman" panose="02020603050405020304" pitchFamily="18" charset="0"/>
                      </a:endParaRPr>
                    </a:p>
                  </a:txBody>
                  <a:tcPr marL="62845" marR="62845" marT="54648" marB="54648"/>
                </a:tc>
                <a:tc>
                  <a:txBody>
                    <a:bodyPr/>
                    <a:lstStyle/>
                    <a:p>
                      <a:pPr marL="0" marR="0" algn="ctr">
                        <a:spcBef>
                          <a:spcPts val="600"/>
                        </a:spcBef>
                        <a:spcAft>
                          <a:spcPts val="600"/>
                        </a:spcAft>
                      </a:pPr>
                      <a:r>
                        <a:rPr lang="en-US" sz="1800" b="1" dirty="0">
                          <a:effectLst/>
                          <a:latin typeface="+mn-lt"/>
                        </a:rPr>
                        <a:t>Life Stage</a:t>
                      </a:r>
                      <a:endParaRPr lang="en-US" sz="1800" b="1" dirty="0">
                        <a:solidFill>
                          <a:srgbClr val="000080"/>
                        </a:solidFill>
                        <a:effectLst/>
                        <a:latin typeface="+mn-lt"/>
                        <a:ea typeface="Times New Roman" panose="02020603050405020304" pitchFamily="18" charset="0"/>
                      </a:endParaRPr>
                    </a:p>
                  </a:txBody>
                  <a:tcPr marL="62845" marR="62845" marT="54648" marB="54648"/>
                </a:tc>
                <a:tc>
                  <a:txBody>
                    <a:bodyPr/>
                    <a:lstStyle/>
                    <a:p>
                      <a:pPr marL="0" marR="0" algn="ctr">
                        <a:spcBef>
                          <a:spcPts val="600"/>
                        </a:spcBef>
                        <a:spcAft>
                          <a:spcPts val="600"/>
                        </a:spcAft>
                      </a:pPr>
                      <a:r>
                        <a:rPr lang="en-US" sz="1800" b="1" dirty="0">
                          <a:solidFill>
                            <a:schemeClr val="tx1"/>
                          </a:solidFill>
                          <a:effectLst/>
                          <a:latin typeface="+mn-lt"/>
                          <a:ea typeface="Times New Roman" panose="02020603050405020304" pitchFamily="18" charset="0"/>
                        </a:rPr>
                        <a:t>Life</a:t>
                      </a:r>
                      <a:r>
                        <a:rPr lang="en-US" sz="1800" b="1" baseline="0" dirty="0">
                          <a:solidFill>
                            <a:schemeClr val="tx1"/>
                          </a:solidFill>
                          <a:effectLst/>
                          <a:latin typeface="+mn-lt"/>
                          <a:ea typeface="Times New Roman" panose="02020603050405020304" pitchFamily="18" charset="0"/>
                        </a:rPr>
                        <a:t> History Need</a:t>
                      </a:r>
                      <a:endParaRPr lang="en-US" sz="1800" b="1" dirty="0">
                        <a:solidFill>
                          <a:schemeClr val="tx1"/>
                        </a:solidFill>
                        <a:effectLst/>
                        <a:latin typeface="+mn-lt"/>
                        <a:ea typeface="Times New Roman" panose="02020603050405020304" pitchFamily="18" charset="0"/>
                      </a:endParaRPr>
                    </a:p>
                  </a:txBody>
                  <a:tcPr marL="62845" marR="62845" marT="54648" marB="54648"/>
                </a:tc>
                <a:tc>
                  <a:txBody>
                    <a:bodyPr/>
                    <a:lstStyle/>
                    <a:p>
                      <a:pPr marL="0" marR="0" algn="ctr">
                        <a:spcBef>
                          <a:spcPts val="600"/>
                        </a:spcBef>
                        <a:spcAft>
                          <a:spcPts val="600"/>
                        </a:spcAft>
                      </a:pPr>
                      <a:r>
                        <a:rPr lang="en-US" sz="1800" b="1" dirty="0">
                          <a:effectLst/>
                          <a:latin typeface="+mn-lt"/>
                        </a:rPr>
                        <a:t>Habitat</a:t>
                      </a:r>
                      <a:endParaRPr lang="en-US" sz="1800" b="1" dirty="0">
                        <a:solidFill>
                          <a:srgbClr val="000080"/>
                        </a:solidFill>
                        <a:effectLst/>
                        <a:latin typeface="+mn-lt"/>
                        <a:ea typeface="Times New Roman" panose="02020603050405020304" pitchFamily="18" charset="0"/>
                      </a:endParaRPr>
                    </a:p>
                  </a:txBody>
                  <a:tcPr marL="62845" marR="62845" marT="54648" marB="54648"/>
                </a:tc>
                <a:extLst>
                  <a:ext uri="{0D108BD9-81ED-4DB2-BD59-A6C34878D82A}">
                    <a16:rowId xmlns:a16="http://schemas.microsoft.com/office/drawing/2014/main" val="738745870"/>
                  </a:ext>
                </a:extLst>
              </a:tr>
              <a:tr h="441702">
                <a:tc>
                  <a:txBody>
                    <a:bodyPr/>
                    <a:lstStyle/>
                    <a:p>
                      <a:pPr marL="0" marR="0">
                        <a:spcBef>
                          <a:spcPts val="600"/>
                        </a:spcBef>
                        <a:spcAft>
                          <a:spcPts val="600"/>
                        </a:spcAft>
                      </a:pPr>
                      <a:r>
                        <a:rPr lang="en-US" sz="1800" dirty="0">
                          <a:effectLst/>
                          <a:latin typeface="+mn-lt"/>
                        </a:rPr>
                        <a:t>Reproductive</a:t>
                      </a:r>
                      <a:endParaRPr lang="en-US" sz="1800" b="1" dirty="0">
                        <a:solidFill>
                          <a:srgbClr val="000080"/>
                        </a:solidFill>
                        <a:effectLst/>
                        <a:latin typeface="+mn-lt"/>
                        <a:ea typeface="Times New Roman" panose="02020603050405020304" pitchFamily="18" charset="0"/>
                      </a:endParaRPr>
                    </a:p>
                  </a:txBody>
                  <a:tcPr marL="62845" marR="62845" marT="54648" marB="54648" anchor="ctr"/>
                </a:tc>
                <a:tc>
                  <a:txBody>
                    <a:bodyPr/>
                    <a:lstStyle/>
                    <a:p>
                      <a:pPr marL="0" marR="0" algn="ctr">
                        <a:spcBef>
                          <a:spcPts val="600"/>
                        </a:spcBef>
                        <a:spcAft>
                          <a:spcPts val="600"/>
                        </a:spcAft>
                      </a:pPr>
                      <a:r>
                        <a:rPr lang="en-US" sz="1800" dirty="0">
                          <a:effectLst/>
                          <a:latin typeface="+mn-lt"/>
                        </a:rPr>
                        <a:t>Adult</a:t>
                      </a:r>
                    </a:p>
                    <a:p>
                      <a:pPr marL="0" marR="0" algn="ctr">
                        <a:spcBef>
                          <a:spcPts val="600"/>
                        </a:spcBef>
                        <a:spcAft>
                          <a:spcPts val="600"/>
                        </a:spcAft>
                      </a:pPr>
                      <a:r>
                        <a:rPr lang="en-US" sz="1800" dirty="0">
                          <a:effectLst/>
                          <a:latin typeface="+mn-lt"/>
                        </a:rPr>
                        <a:t>Hatchling</a:t>
                      </a:r>
                      <a:endParaRPr lang="en-US" sz="1800" b="1" dirty="0">
                        <a:solidFill>
                          <a:srgbClr val="000080"/>
                        </a:solidFill>
                        <a:effectLst/>
                        <a:latin typeface="+mn-lt"/>
                        <a:ea typeface="Times New Roman" panose="02020603050405020304" pitchFamily="18" charset="0"/>
                      </a:endParaRPr>
                    </a:p>
                  </a:txBody>
                  <a:tcPr marL="62845" marR="62845" marT="54648" marB="54648"/>
                </a:tc>
                <a:tc>
                  <a:txBody>
                    <a:bodyPr/>
                    <a:lstStyle/>
                    <a:p>
                      <a:pPr marL="0" marR="0" algn="ctr">
                        <a:spcBef>
                          <a:spcPts val="600"/>
                        </a:spcBef>
                        <a:spcAft>
                          <a:spcPts val="600"/>
                        </a:spcAft>
                      </a:pPr>
                      <a:r>
                        <a:rPr lang="en-US" sz="1800" b="0" dirty="0">
                          <a:solidFill>
                            <a:schemeClr val="tx1"/>
                          </a:solidFill>
                          <a:effectLst/>
                          <a:latin typeface="+mn-lt"/>
                          <a:ea typeface="Times New Roman" panose="02020603050405020304" pitchFamily="18" charset="0"/>
                        </a:rPr>
                        <a:t>Mate, transit, </a:t>
                      </a:r>
                      <a:r>
                        <a:rPr lang="en-US" sz="1800" b="0" dirty="0" err="1">
                          <a:solidFill>
                            <a:schemeClr val="tx1"/>
                          </a:solidFill>
                          <a:effectLst/>
                          <a:latin typeface="+mn-lt"/>
                          <a:ea typeface="Times New Roman" panose="02020603050405020304" pitchFamily="18" charset="0"/>
                        </a:rPr>
                        <a:t>internest</a:t>
                      </a:r>
                      <a:endParaRPr lang="en-US" sz="1800" b="0" dirty="0">
                        <a:solidFill>
                          <a:schemeClr val="tx1"/>
                        </a:solidFill>
                        <a:effectLst/>
                        <a:latin typeface="+mn-lt"/>
                        <a:ea typeface="Times New Roman" panose="02020603050405020304" pitchFamily="18" charset="0"/>
                      </a:endParaRPr>
                    </a:p>
                    <a:p>
                      <a:pPr marL="0" marR="0" algn="ctr">
                        <a:spcBef>
                          <a:spcPts val="600"/>
                        </a:spcBef>
                        <a:spcAft>
                          <a:spcPts val="600"/>
                        </a:spcAft>
                      </a:pPr>
                      <a:r>
                        <a:rPr lang="en-US" sz="1800" b="0" dirty="0">
                          <a:solidFill>
                            <a:schemeClr val="tx1"/>
                          </a:solidFill>
                          <a:effectLst/>
                          <a:latin typeface="+mn-lt"/>
                          <a:ea typeface="Times New Roman" panose="02020603050405020304" pitchFamily="18" charset="0"/>
                        </a:rPr>
                        <a:t>Transit, “swim frenzy”</a:t>
                      </a:r>
                    </a:p>
                  </a:txBody>
                  <a:tcPr marL="62845" marR="62845" marT="54648" marB="54648"/>
                </a:tc>
                <a:tc>
                  <a:txBody>
                    <a:bodyPr/>
                    <a:lstStyle/>
                    <a:p>
                      <a:pPr marL="0" marR="0" algn="ctr">
                        <a:spcBef>
                          <a:spcPts val="600"/>
                        </a:spcBef>
                        <a:spcAft>
                          <a:spcPts val="600"/>
                        </a:spcAft>
                      </a:pPr>
                      <a:r>
                        <a:rPr lang="en-US" sz="1800" dirty="0">
                          <a:effectLst/>
                          <a:latin typeface="+mn-lt"/>
                        </a:rPr>
                        <a:t>MHW – 20</a:t>
                      </a:r>
                      <a:r>
                        <a:rPr lang="en-US" sz="1800" baseline="0" dirty="0">
                          <a:effectLst/>
                          <a:latin typeface="+mn-lt"/>
                        </a:rPr>
                        <a:t> m</a:t>
                      </a:r>
                      <a:endParaRPr lang="en-US" sz="1800" dirty="0">
                        <a:effectLst/>
                        <a:latin typeface="+mn-lt"/>
                      </a:endParaRPr>
                    </a:p>
                  </a:txBody>
                  <a:tcPr marL="62845" marR="62845" marT="54648" marB="54648" anchor="ctr"/>
                </a:tc>
                <a:extLst>
                  <a:ext uri="{0D108BD9-81ED-4DB2-BD59-A6C34878D82A}">
                    <a16:rowId xmlns:a16="http://schemas.microsoft.com/office/drawing/2014/main" val="1017107731"/>
                  </a:ext>
                </a:extLst>
              </a:tr>
              <a:tr h="441702">
                <a:tc>
                  <a:txBody>
                    <a:bodyPr/>
                    <a:lstStyle/>
                    <a:p>
                      <a:pPr marL="0" marR="0">
                        <a:spcBef>
                          <a:spcPts val="600"/>
                        </a:spcBef>
                        <a:spcAft>
                          <a:spcPts val="600"/>
                        </a:spcAft>
                      </a:pPr>
                      <a:r>
                        <a:rPr lang="en-US" sz="1800" dirty="0">
                          <a:effectLst/>
                          <a:latin typeface="+mn-lt"/>
                        </a:rPr>
                        <a:t>Migratory</a:t>
                      </a:r>
                    </a:p>
                    <a:p>
                      <a:pPr marL="0" marR="0" lvl="0" indent="0" algn="l" defTabSz="685793" rtl="0" eaLnBrk="1" fontAlgn="auto" latinLnBrk="0" hangingPunct="1">
                        <a:lnSpc>
                          <a:spcPct val="100000"/>
                        </a:lnSpc>
                        <a:spcBef>
                          <a:spcPts val="600"/>
                        </a:spcBef>
                        <a:spcAft>
                          <a:spcPts val="600"/>
                        </a:spcAft>
                        <a:buClrTx/>
                        <a:buSzTx/>
                        <a:buFontTx/>
                        <a:buNone/>
                        <a:tabLst/>
                        <a:defRPr/>
                      </a:pPr>
                      <a:r>
                        <a:rPr lang="en-US" sz="1400" b="0" baseline="0" dirty="0">
                          <a:solidFill>
                            <a:schemeClr val="tx1"/>
                          </a:solidFill>
                          <a:effectLst/>
                          <a:latin typeface="+mn-lt"/>
                        </a:rPr>
                        <a:t>(North Atlantic only)</a:t>
                      </a:r>
                      <a:endParaRPr lang="en-US" sz="1400" b="0" dirty="0">
                        <a:solidFill>
                          <a:schemeClr val="tx1"/>
                        </a:solidFill>
                        <a:effectLst/>
                        <a:latin typeface="+mn-lt"/>
                      </a:endParaRPr>
                    </a:p>
                  </a:txBody>
                  <a:tcPr marL="62845" marR="62845" marT="54648" marB="54648" anchor="ctr"/>
                </a:tc>
                <a:tc>
                  <a:txBody>
                    <a:bodyPr/>
                    <a:lstStyle/>
                    <a:p>
                      <a:pPr marL="0" marR="0" algn="ctr">
                        <a:spcBef>
                          <a:spcPts val="600"/>
                        </a:spcBef>
                        <a:spcAft>
                          <a:spcPts val="600"/>
                        </a:spcAft>
                      </a:pPr>
                      <a:r>
                        <a:rPr lang="en-US" sz="1800" dirty="0">
                          <a:effectLst/>
                          <a:latin typeface="+mn-lt"/>
                        </a:rPr>
                        <a:t>Adult</a:t>
                      </a:r>
                      <a:endParaRPr lang="en-US" sz="1800" b="1" dirty="0">
                        <a:solidFill>
                          <a:srgbClr val="000080"/>
                        </a:solidFill>
                        <a:effectLst/>
                        <a:latin typeface="+mn-lt"/>
                        <a:ea typeface="Times New Roman" panose="02020603050405020304" pitchFamily="18" charset="0"/>
                      </a:endParaRPr>
                    </a:p>
                  </a:txBody>
                  <a:tcPr marL="62845" marR="62845" marT="54648" marB="54648"/>
                </a:tc>
                <a:tc>
                  <a:txBody>
                    <a:bodyPr/>
                    <a:lstStyle/>
                    <a:p>
                      <a:pPr marL="0" marR="0" algn="ctr">
                        <a:spcBef>
                          <a:spcPts val="600"/>
                        </a:spcBef>
                        <a:spcAft>
                          <a:spcPts val="600"/>
                        </a:spcAft>
                      </a:pPr>
                      <a:r>
                        <a:rPr lang="en-US" sz="1800" b="0" baseline="0" dirty="0">
                          <a:solidFill>
                            <a:schemeClr val="tx1"/>
                          </a:solidFill>
                          <a:effectLst/>
                          <a:latin typeface="+mn-lt"/>
                          <a:ea typeface="Times New Roman" panose="02020603050405020304" pitchFamily="18" charset="0"/>
                        </a:rPr>
                        <a:t>Migrate</a:t>
                      </a:r>
                      <a:endParaRPr lang="en-US" sz="1800" b="0" dirty="0">
                        <a:solidFill>
                          <a:schemeClr val="tx1"/>
                        </a:solidFill>
                        <a:effectLst/>
                        <a:latin typeface="+mn-lt"/>
                        <a:ea typeface="Times New Roman" panose="02020603050405020304" pitchFamily="18" charset="0"/>
                      </a:endParaRPr>
                    </a:p>
                  </a:txBody>
                  <a:tcPr marL="62845" marR="62845" marT="54648" marB="54648"/>
                </a:tc>
                <a:tc>
                  <a:txBody>
                    <a:bodyPr/>
                    <a:lstStyle/>
                    <a:p>
                      <a:pPr marL="0" marR="0" algn="ctr">
                        <a:spcBef>
                          <a:spcPts val="600"/>
                        </a:spcBef>
                        <a:spcAft>
                          <a:spcPts val="600"/>
                        </a:spcAft>
                      </a:pPr>
                      <a:r>
                        <a:rPr lang="en-US" sz="1800" dirty="0">
                          <a:effectLst/>
                          <a:latin typeface="+mn-lt"/>
                        </a:rPr>
                        <a:t>MWH</a:t>
                      </a:r>
                      <a:r>
                        <a:rPr lang="en-US" sz="1800" baseline="0" dirty="0">
                          <a:effectLst/>
                          <a:latin typeface="+mn-lt"/>
                        </a:rPr>
                        <a:t> – 20 m</a:t>
                      </a:r>
                    </a:p>
                  </a:txBody>
                  <a:tcPr marL="62845" marR="62845" marT="54648" marB="54648"/>
                </a:tc>
                <a:extLst>
                  <a:ext uri="{0D108BD9-81ED-4DB2-BD59-A6C34878D82A}">
                    <a16:rowId xmlns:a16="http://schemas.microsoft.com/office/drawing/2014/main" val="3533915208"/>
                  </a:ext>
                </a:extLst>
              </a:tr>
              <a:tr h="693014">
                <a:tc rowSpan="2">
                  <a:txBody>
                    <a:bodyPr/>
                    <a:lstStyle/>
                    <a:p>
                      <a:pPr marL="0" marR="0">
                        <a:spcBef>
                          <a:spcPts val="600"/>
                        </a:spcBef>
                        <a:spcAft>
                          <a:spcPts val="600"/>
                        </a:spcAft>
                      </a:pPr>
                      <a:r>
                        <a:rPr lang="en-US" sz="1800" dirty="0">
                          <a:effectLst/>
                          <a:latin typeface="+mn-lt"/>
                        </a:rPr>
                        <a:t>Foraging/</a:t>
                      </a:r>
                    </a:p>
                    <a:p>
                      <a:pPr marL="0" marR="0">
                        <a:spcBef>
                          <a:spcPts val="600"/>
                        </a:spcBef>
                        <a:spcAft>
                          <a:spcPts val="600"/>
                        </a:spcAft>
                      </a:pPr>
                      <a:r>
                        <a:rPr lang="en-US" sz="1800" dirty="0">
                          <a:effectLst/>
                          <a:latin typeface="+mn-lt"/>
                        </a:rPr>
                        <a:t>Resting</a:t>
                      </a:r>
                      <a:endParaRPr lang="en-US" sz="1800" b="1" dirty="0">
                        <a:solidFill>
                          <a:srgbClr val="000080"/>
                        </a:solidFill>
                        <a:effectLst/>
                        <a:latin typeface="+mn-lt"/>
                        <a:ea typeface="Times New Roman" panose="02020603050405020304" pitchFamily="18" charset="0"/>
                      </a:endParaRPr>
                    </a:p>
                  </a:txBody>
                  <a:tcPr marL="62845" marR="62845" marT="54648" marB="54648" anchor="ctr"/>
                </a:tc>
                <a:tc>
                  <a:txBody>
                    <a:bodyPr/>
                    <a:lstStyle/>
                    <a:p>
                      <a:pPr marL="0" marR="0" algn="ctr">
                        <a:spcBef>
                          <a:spcPts val="600"/>
                        </a:spcBef>
                        <a:spcAft>
                          <a:spcPts val="600"/>
                        </a:spcAft>
                      </a:pPr>
                      <a:r>
                        <a:rPr lang="en-US" sz="1800" dirty="0">
                          <a:effectLst/>
                          <a:latin typeface="+mn-lt"/>
                        </a:rPr>
                        <a:t>Post-hatchling </a:t>
                      </a:r>
                    </a:p>
                    <a:p>
                      <a:pPr marL="0" marR="0" algn="ctr">
                        <a:spcBef>
                          <a:spcPts val="600"/>
                        </a:spcBef>
                        <a:spcAft>
                          <a:spcPts val="600"/>
                        </a:spcAft>
                      </a:pPr>
                      <a:r>
                        <a:rPr lang="en-US" sz="1800" dirty="0">
                          <a:effectLst/>
                          <a:latin typeface="+mn-lt"/>
                        </a:rPr>
                        <a:t>Small</a:t>
                      </a:r>
                      <a:r>
                        <a:rPr lang="en-US" sz="1800" baseline="0" dirty="0">
                          <a:effectLst/>
                          <a:latin typeface="+mn-lt"/>
                        </a:rPr>
                        <a:t> j</a:t>
                      </a:r>
                      <a:r>
                        <a:rPr lang="en-US" sz="1800" dirty="0">
                          <a:effectLst/>
                          <a:latin typeface="+mn-lt"/>
                        </a:rPr>
                        <a:t>uvenile </a:t>
                      </a:r>
                      <a:endParaRPr lang="en-US" sz="1800" b="1" dirty="0">
                        <a:solidFill>
                          <a:srgbClr val="000080"/>
                        </a:solidFill>
                        <a:effectLst/>
                        <a:latin typeface="+mn-lt"/>
                        <a:ea typeface="Times New Roman" panose="02020603050405020304" pitchFamily="18" charset="0"/>
                      </a:endParaRPr>
                    </a:p>
                  </a:txBody>
                  <a:tcPr marL="62845" marR="62845" marT="54648" marB="54648"/>
                </a:tc>
                <a:tc>
                  <a:txBody>
                    <a:bodyPr/>
                    <a:lstStyle/>
                    <a:p>
                      <a:pPr marL="0" marR="0" algn="ctr">
                        <a:spcBef>
                          <a:spcPts val="600"/>
                        </a:spcBef>
                        <a:spcAft>
                          <a:spcPts val="600"/>
                        </a:spcAft>
                      </a:pPr>
                      <a:r>
                        <a:rPr lang="en-US" sz="1800" b="0" dirty="0">
                          <a:solidFill>
                            <a:schemeClr val="tx1"/>
                          </a:solidFill>
                          <a:effectLst/>
                          <a:latin typeface="+mn-lt"/>
                          <a:ea typeface="Times New Roman" panose="02020603050405020304" pitchFamily="18" charset="0"/>
                        </a:rPr>
                        <a:t>Forage, rest, </a:t>
                      </a:r>
                      <a:r>
                        <a:rPr lang="en-US" sz="1800" b="0" dirty="0" err="1">
                          <a:solidFill>
                            <a:schemeClr val="tx1"/>
                          </a:solidFill>
                          <a:effectLst/>
                          <a:latin typeface="+mn-lt"/>
                          <a:ea typeface="Times New Roman" panose="02020603050405020304" pitchFamily="18" charset="0"/>
                        </a:rPr>
                        <a:t>thermoregulate</a:t>
                      </a:r>
                      <a:endParaRPr lang="en-US" sz="1800" b="0" dirty="0">
                        <a:solidFill>
                          <a:schemeClr val="tx1"/>
                        </a:solidFill>
                        <a:effectLst/>
                        <a:latin typeface="+mn-lt"/>
                        <a:ea typeface="Times New Roman" panose="02020603050405020304" pitchFamily="18" charset="0"/>
                      </a:endParaRPr>
                    </a:p>
                  </a:txBody>
                  <a:tcPr marL="62845" marR="62845" marT="54648" marB="54648" anchor="ctr"/>
                </a:tc>
                <a:tc>
                  <a:txBody>
                    <a:bodyPr/>
                    <a:lstStyle/>
                    <a:p>
                      <a:pPr marL="0" marR="0" algn="ctr">
                        <a:spcBef>
                          <a:spcPts val="600"/>
                        </a:spcBef>
                        <a:spcAft>
                          <a:spcPts val="600"/>
                        </a:spcAft>
                      </a:pPr>
                      <a:r>
                        <a:rPr lang="en-US" sz="1800" b="0" dirty="0">
                          <a:solidFill>
                            <a:schemeClr val="dk1"/>
                          </a:solidFill>
                          <a:effectLst/>
                          <a:latin typeface="+mn-lt"/>
                          <a:ea typeface="+mn-ea"/>
                        </a:rPr>
                        <a:t>10</a:t>
                      </a:r>
                      <a:r>
                        <a:rPr lang="en-US" sz="1800" b="0" baseline="0" dirty="0">
                          <a:solidFill>
                            <a:schemeClr val="dk1"/>
                          </a:solidFill>
                          <a:effectLst/>
                          <a:latin typeface="+mn-lt"/>
                          <a:ea typeface="+mn-ea"/>
                        </a:rPr>
                        <a:t> m – EEZ</a:t>
                      </a:r>
                    </a:p>
                    <a:p>
                      <a:pPr marL="0" marR="0" algn="ctr">
                        <a:spcBef>
                          <a:spcPts val="600"/>
                        </a:spcBef>
                        <a:spcAft>
                          <a:spcPts val="600"/>
                        </a:spcAft>
                      </a:pPr>
                      <a:r>
                        <a:rPr lang="en-US" sz="1800" b="0" baseline="0" dirty="0">
                          <a:solidFill>
                            <a:schemeClr val="dk1"/>
                          </a:solidFill>
                          <a:effectLst/>
                          <a:latin typeface="+mn-lt"/>
                          <a:ea typeface="+mn-ea"/>
                        </a:rPr>
                        <a:t>(Surface-pelagic)</a:t>
                      </a:r>
                    </a:p>
                  </a:txBody>
                  <a:tcPr marL="62845" marR="62845" marT="54648" marB="54648"/>
                </a:tc>
                <a:extLst>
                  <a:ext uri="{0D108BD9-81ED-4DB2-BD59-A6C34878D82A}">
                    <a16:rowId xmlns:a16="http://schemas.microsoft.com/office/drawing/2014/main" val="2595907502"/>
                  </a:ext>
                </a:extLst>
              </a:tr>
              <a:tr h="441702">
                <a:tc vMerge="1">
                  <a:txBody>
                    <a:bodyPr/>
                    <a:lstStyle/>
                    <a:p>
                      <a:endParaRPr lang="en-US"/>
                    </a:p>
                  </a:txBody>
                  <a:tcPr/>
                </a:tc>
                <a:tc>
                  <a:txBody>
                    <a:bodyPr/>
                    <a:lstStyle/>
                    <a:p>
                      <a:pPr marL="0" marR="0" algn="ctr">
                        <a:spcBef>
                          <a:spcPts val="600"/>
                        </a:spcBef>
                        <a:spcAft>
                          <a:spcPts val="600"/>
                        </a:spcAft>
                      </a:pPr>
                      <a:r>
                        <a:rPr lang="en-US" sz="1800" dirty="0">
                          <a:effectLst/>
                          <a:latin typeface="+mn-lt"/>
                        </a:rPr>
                        <a:t>Juvenile</a:t>
                      </a:r>
                    </a:p>
                    <a:p>
                      <a:pPr marL="0" marR="0" algn="ctr">
                        <a:spcBef>
                          <a:spcPts val="600"/>
                        </a:spcBef>
                        <a:spcAft>
                          <a:spcPts val="600"/>
                        </a:spcAft>
                      </a:pPr>
                      <a:r>
                        <a:rPr lang="en-US" sz="1800" dirty="0">
                          <a:effectLst/>
                          <a:latin typeface="+mn-lt"/>
                        </a:rPr>
                        <a:t>Subadult</a:t>
                      </a:r>
                    </a:p>
                    <a:p>
                      <a:pPr marL="0" marR="0" algn="ctr">
                        <a:spcBef>
                          <a:spcPts val="600"/>
                        </a:spcBef>
                        <a:spcAft>
                          <a:spcPts val="600"/>
                        </a:spcAft>
                      </a:pPr>
                      <a:r>
                        <a:rPr lang="en-US" sz="1800" dirty="0">
                          <a:effectLst/>
                          <a:latin typeface="+mn-lt"/>
                        </a:rPr>
                        <a:t>Adult </a:t>
                      </a:r>
                      <a:endParaRPr lang="en-US" sz="1800" b="1" dirty="0">
                        <a:solidFill>
                          <a:srgbClr val="000080"/>
                        </a:solidFill>
                        <a:effectLst/>
                        <a:latin typeface="+mn-lt"/>
                        <a:ea typeface="Times New Roman" panose="02020603050405020304" pitchFamily="18" charset="0"/>
                      </a:endParaRPr>
                    </a:p>
                  </a:txBody>
                  <a:tcPr marL="62845" marR="62845" marT="54648" marB="54648"/>
                </a:tc>
                <a:tc>
                  <a:txBody>
                    <a:bodyPr/>
                    <a:lstStyle/>
                    <a:p>
                      <a:pPr marL="0" marR="0" lvl="0" indent="0" algn="ctr" defTabSz="685793" rtl="0" eaLnBrk="1" fontAlgn="auto" latinLnBrk="0" hangingPunct="1">
                        <a:lnSpc>
                          <a:spcPct val="100000"/>
                        </a:lnSpc>
                        <a:spcBef>
                          <a:spcPts val="600"/>
                        </a:spcBef>
                        <a:spcAft>
                          <a:spcPts val="600"/>
                        </a:spcAft>
                        <a:buClrTx/>
                        <a:buSzTx/>
                        <a:buFontTx/>
                        <a:buNone/>
                        <a:tabLst/>
                        <a:defRPr/>
                      </a:pPr>
                      <a:r>
                        <a:rPr lang="en-US" sz="1800" b="0" dirty="0">
                          <a:solidFill>
                            <a:schemeClr val="tx1"/>
                          </a:solidFill>
                          <a:effectLst/>
                          <a:latin typeface="+mn-lt"/>
                          <a:ea typeface="Times New Roman" panose="02020603050405020304" pitchFamily="18" charset="0"/>
                        </a:rPr>
                        <a:t>Forage, rest, </a:t>
                      </a:r>
                      <a:r>
                        <a:rPr lang="en-US" sz="1800" b="0" dirty="0" err="1">
                          <a:solidFill>
                            <a:schemeClr val="tx1"/>
                          </a:solidFill>
                          <a:effectLst/>
                          <a:latin typeface="+mn-lt"/>
                          <a:ea typeface="Times New Roman" panose="02020603050405020304" pitchFamily="18" charset="0"/>
                        </a:rPr>
                        <a:t>thermoregulate</a:t>
                      </a:r>
                      <a:endParaRPr lang="en-US" sz="1800" b="0" dirty="0">
                        <a:solidFill>
                          <a:schemeClr val="tx1"/>
                        </a:solidFill>
                        <a:effectLst/>
                        <a:latin typeface="+mn-lt"/>
                        <a:ea typeface="Times New Roman" panose="02020603050405020304" pitchFamily="18" charset="0"/>
                      </a:endParaRPr>
                    </a:p>
                    <a:p>
                      <a:pPr marL="0" marR="0" algn="ctr">
                        <a:spcBef>
                          <a:spcPts val="600"/>
                        </a:spcBef>
                        <a:spcAft>
                          <a:spcPts val="600"/>
                        </a:spcAft>
                      </a:pPr>
                      <a:endParaRPr lang="en-US" sz="1800" b="1" dirty="0">
                        <a:solidFill>
                          <a:srgbClr val="000080"/>
                        </a:solidFill>
                        <a:effectLst/>
                        <a:latin typeface="+mn-lt"/>
                        <a:ea typeface="Times New Roman" panose="02020603050405020304" pitchFamily="18" charset="0"/>
                      </a:endParaRPr>
                    </a:p>
                  </a:txBody>
                  <a:tcPr marL="62845" marR="62845" marT="54648" marB="54648"/>
                </a:tc>
                <a:tc>
                  <a:txBody>
                    <a:bodyPr/>
                    <a:lstStyle/>
                    <a:p>
                      <a:pPr marL="0" marR="0" lvl="0" indent="0" algn="ctr" defTabSz="685793" rtl="0" eaLnBrk="1" fontAlgn="auto" latinLnBrk="0" hangingPunct="1">
                        <a:lnSpc>
                          <a:spcPct val="100000"/>
                        </a:lnSpc>
                        <a:spcBef>
                          <a:spcPts val="600"/>
                        </a:spcBef>
                        <a:spcAft>
                          <a:spcPts val="600"/>
                        </a:spcAft>
                        <a:buClrTx/>
                        <a:buSzTx/>
                        <a:buFontTx/>
                        <a:buNone/>
                        <a:tabLst/>
                        <a:defRPr/>
                      </a:pPr>
                      <a:r>
                        <a:rPr lang="en-US" sz="1800" dirty="0">
                          <a:effectLst/>
                          <a:latin typeface="+mn-lt"/>
                        </a:rPr>
                        <a:t>MWH</a:t>
                      </a:r>
                      <a:r>
                        <a:rPr lang="en-US" sz="1800" baseline="0" dirty="0">
                          <a:effectLst/>
                          <a:latin typeface="+mn-lt"/>
                        </a:rPr>
                        <a:t> – 20 m</a:t>
                      </a:r>
                      <a:r>
                        <a:rPr lang="en-US" sz="1800" dirty="0">
                          <a:effectLst/>
                          <a:latin typeface="+mn-lt"/>
                        </a:rPr>
                        <a:t> </a:t>
                      </a:r>
                    </a:p>
                    <a:p>
                      <a:pPr marL="0" marR="0" algn="ctr">
                        <a:spcBef>
                          <a:spcPts val="600"/>
                        </a:spcBef>
                        <a:spcAft>
                          <a:spcPts val="600"/>
                        </a:spcAft>
                      </a:pPr>
                      <a:r>
                        <a:rPr lang="en-US" sz="1800" dirty="0">
                          <a:effectLst/>
                          <a:latin typeface="+mn-lt"/>
                        </a:rPr>
                        <a:t>(Benthic)</a:t>
                      </a:r>
                    </a:p>
                  </a:txBody>
                  <a:tcPr marL="62845" marR="62845" marT="54648" marB="54648" anchor="ctr"/>
                </a:tc>
                <a:extLst>
                  <a:ext uri="{0D108BD9-81ED-4DB2-BD59-A6C34878D82A}">
                    <a16:rowId xmlns:a16="http://schemas.microsoft.com/office/drawing/2014/main" val="4181744979"/>
                  </a:ext>
                </a:extLst>
              </a:tr>
            </a:tbl>
          </a:graphicData>
        </a:graphic>
      </p:graphicFrame>
    </p:spTree>
    <p:extLst>
      <p:ext uri="{BB962C8B-B14F-4D97-AF65-F5344CB8AC3E}">
        <p14:creationId xmlns:p14="http://schemas.microsoft.com/office/powerpoint/2010/main" val="66292291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2EE80-45E4-9798-A48C-127861DA9CD1}"/>
              </a:ext>
            </a:extLst>
          </p:cNvPr>
          <p:cNvSpPr>
            <a:spLocks noGrp="1"/>
          </p:cNvSpPr>
          <p:nvPr>
            <p:ph type="title"/>
          </p:nvPr>
        </p:nvSpPr>
        <p:spPr>
          <a:xfrm>
            <a:off x="202941" y="142476"/>
            <a:ext cx="8589995" cy="1325880"/>
          </a:xfrm>
        </p:spPr>
        <p:txBody>
          <a:bodyPr/>
          <a:lstStyle/>
          <a:p>
            <a:r>
              <a:rPr lang="en-US" dirty="0"/>
              <a:t>North Atlantic DPS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7143"/>
          <a:stretch/>
        </p:blipFill>
        <p:spPr>
          <a:xfrm>
            <a:off x="134470" y="1468356"/>
            <a:ext cx="8875059" cy="4310743"/>
          </a:xfrm>
          <a:prstGeom prst="rect">
            <a:avLst/>
          </a:prstGeom>
        </p:spPr>
      </p:pic>
    </p:spTree>
    <p:extLst>
      <p:ext uri="{BB962C8B-B14F-4D97-AF65-F5344CB8AC3E}">
        <p14:creationId xmlns:p14="http://schemas.microsoft.com/office/powerpoint/2010/main" val="139041825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42EE80-45E4-9798-A48C-127861DA9CD1}"/>
              </a:ext>
            </a:extLst>
          </p:cNvPr>
          <p:cNvSpPr>
            <a:spLocks noGrp="1"/>
          </p:cNvSpPr>
          <p:nvPr>
            <p:ph type="title"/>
          </p:nvPr>
        </p:nvSpPr>
        <p:spPr/>
        <p:txBody>
          <a:bodyPr/>
          <a:lstStyle/>
          <a:p>
            <a:r>
              <a:rPr lang="en-US" dirty="0"/>
              <a:t>South Atlantic DPS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338" t="17985" r="20462" b="9829"/>
          <a:stretch/>
        </p:blipFill>
        <p:spPr>
          <a:xfrm>
            <a:off x="4965409" y="89312"/>
            <a:ext cx="4082904" cy="6034919"/>
          </a:xfrm>
          <a:prstGeom prst="rect">
            <a:avLst/>
          </a:prstGeom>
        </p:spPr>
      </p:pic>
      <p:pic>
        <p:nvPicPr>
          <p:cNvPr id="4" name="Picture 2" descr="Green sea turtle grazing on seagrass on ocean fl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5" y="1622470"/>
            <a:ext cx="4975760" cy="331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73674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wbNsd08IDE60npbkdMGlo1HGM4QfKTexgBG-svWCUUa97lj_R0jz_lxakonJUY1VfzUpSkzQMV5gSlfpkli5911McyZ6E0OJGIBY4if8akPCyxXi673TwRVdPba2ravxaF_NbD0OI9B2E1f3BtfTBJ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9112" cy="610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87843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F668-1A81-DC41-A6E4-8D26C6BA4902}"/>
              </a:ext>
            </a:extLst>
          </p:cNvPr>
          <p:cNvSpPr>
            <a:spLocks noGrp="1"/>
          </p:cNvSpPr>
          <p:nvPr>
            <p:ph type="ctrTitle"/>
          </p:nvPr>
        </p:nvSpPr>
        <p:spPr>
          <a:xfrm>
            <a:off x="193963" y="438374"/>
            <a:ext cx="8737601" cy="1046440"/>
          </a:xfrm>
        </p:spPr>
        <p:txBody>
          <a:bodyPr/>
          <a:lstStyle/>
          <a:p>
            <a:pPr algn="l"/>
            <a:r>
              <a:rPr lang="en-US" sz="4000" dirty="0"/>
              <a:t>Submit comments by October 17, 2023:</a:t>
            </a:r>
          </a:p>
        </p:txBody>
      </p:sp>
      <p:pic>
        <p:nvPicPr>
          <p:cNvPr id="3" name="Picture 2" descr="Green turtle swimming underwater" title="Cover photo"/>
          <p:cNvPicPr/>
          <p:nvPr/>
        </p:nvPicPr>
        <p:blipFill>
          <a:blip r:embed="rId3"/>
          <a:stretch>
            <a:fillRect/>
          </a:stretch>
        </p:blipFill>
        <p:spPr>
          <a:xfrm>
            <a:off x="4866970" y="3918245"/>
            <a:ext cx="2124363" cy="1735424"/>
          </a:xfrm>
          <a:prstGeom prst="rect">
            <a:avLst/>
          </a:prstGeom>
        </p:spPr>
      </p:pic>
      <p:sp>
        <p:nvSpPr>
          <p:cNvPr id="4" name="TextBox 3"/>
          <p:cNvSpPr txBox="1"/>
          <p:nvPr/>
        </p:nvSpPr>
        <p:spPr>
          <a:xfrm>
            <a:off x="477685" y="961594"/>
            <a:ext cx="8211127"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Regulations.gov</a:t>
            </a:r>
          </a:p>
          <a:p>
            <a:pPr marL="782498" lvl="1" indent="-342900">
              <a:buFont typeface="Arial" panose="020B0604020202020204" pitchFamily="34" charset="0"/>
              <a:buChar char="•"/>
            </a:pPr>
            <a:r>
              <a:rPr lang="en-US" sz="2000" dirty="0">
                <a:solidFill>
                  <a:schemeClr val="bg1"/>
                </a:solidFill>
              </a:rPr>
              <a:t>FWS-R4-ES-2022-0164</a:t>
            </a:r>
          </a:p>
          <a:p>
            <a:pPr marL="782498" lvl="1" indent="-342900">
              <a:buFont typeface="Arial" panose="020B0604020202020204" pitchFamily="34" charset="0"/>
              <a:buChar char="•"/>
            </a:pPr>
            <a:r>
              <a:rPr lang="en-US" sz="2000" dirty="0">
                <a:solidFill>
                  <a:schemeClr val="bg1"/>
                </a:solidFill>
              </a:rPr>
              <a:t>NOAA-NMFS-2023-0087</a:t>
            </a:r>
          </a:p>
          <a:p>
            <a:pPr marL="342900" indent="-342900">
              <a:buFont typeface="Arial" panose="020B0604020202020204" pitchFamily="34" charset="0"/>
              <a:buChar char="•"/>
            </a:pPr>
            <a:r>
              <a:rPr lang="en-US" sz="2000" dirty="0">
                <a:solidFill>
                  <a:schemeClr val="bg1"/>
                </a:solidFill>
              </a:rPr>
              <a:t>Public hearings, or</a:t>
            </a:r>
          </a:p>
          <a:p>
            <a:pPr marL="342900" indent="-342900">
              <a:buFont typeface="Arial" panose="020B0604020202020204" pitchFamily="34" charset="0"/>
              <a:buChar char="•"/>
            </a:pPr>
            <a:r>
              <a:rPr lang="en-US" sz="2000" dirty="0">
                <a:solidFill>
                  <a:schemeClr val="bg1"/>
                </a:solidFill>
              </a:rPr>
              <a:t>Via mail (see websites for more information):</a:t>
            </a:r>
          </a:p>
          <a:p>
            <a:pPr marL="782498" lvl="1" indent="-342900">
              <a:buFont typeface="Arial" panose="020B0604020202020204" pitchFamily="34" charset="0"/>
              <a:buChar char="•"/>
            </a:pPr>
            <a:r>
              <a:rPr lang="en-US" sz="2000" dirty="0">
                <a:solidFill>
                  <a:schemeClr val="bg1"/>
                </a:solidFill>
                <a:hlinkClick r:id="rId4"/>
              </a:rPr>
              <a:t>https://www.fws.gov/library/collections/green-sea-turtle-critical-habitat</a:t>
            </a:r>
          </a:p>
          <a:p>
            <a:pPr marL="782498" lvl="1" indent="-342900">
              <a:buFont typeface="Arial" panose="020B0604020202020204" pitchFamily="34" charset="0"/>
              <a:buChar char="•"/>
            </a:pPr>
            <a:r>
              <a:rPr lang="en-US" sz="2000" dirty="0">
                <a:solidFill>
                  <a:schemeClr val="bg1"/>
                </a:solidFill>
                <a:hlinkClick r:id="rId4"/>
              </a:rPr>
              <a:t>https://www.fisheries.noaa.gov/action/critical-habitat-green-sea-turtles</a:t>
            </a:r>
            <a:endParaRPr lang="en-US" sz="2000" dirty="0">
              <a:solidFill>
                <a:schemeClr val="bg1"/>
              </a:solidFill>
            </a:endParaRPr>
          </a:p>
          <a:p>
            <a:pPr lvl="1"/>
            <a:endParaRPr lang="en-US" sz="2000" dirty="0">
              <a:solidFill>
                <a:schemeClr val="bg1"/>
              </a:solidFill>
            </a:endParaRPr>
          </a:p>
          <a:p>
            <a:pPr marL="782498" lvl="1" indent="-342900">
              <a:buFont typeface="Arial" panose="020B0604020202020204" pitchFamily="34" charset="0"/>
              <a:buChar char="•"/>
            </a:pPr>
            <a:endParaRPr lang="en-US" sz="2000" dirty="0">
              <a:solidFill>
                <a:schemeClr val="bg1"/>
              </a:solidFill>
            </a:endParaRPr>
          </a:p>
        </p:txBody>
      </p:sp>
      <p:pic>
        <p:nvPicPr>
          <p:cNvPr id="5" name="Picture 26" descr="DOI_COL">
            <a:extLst>
              <a:ext uri="{FF2B5EF4-FFF2-40B4-BE49-F238E27FC236}">
                <a16:creationId xmlns:a16="http://schemas.microsoft.com/office/drawing/2014/main" id="{6444AD88-524C-DE58-1C23-CB4AC220020C}"/>
              </a:ext>
            </a:extLst>
          </p:cNvPr>
          <p:cNvPicPr>
            <a:picLocks noChangeAspect="1" noChangeArrowheads="1"/>
          </p:cNvPicPr>
          <p:nvPr/>
        </p:nvPicPr>
        <p:blipFill>
          <a:blip r:embed="rId5" cstate="print"/>
          <a:srcRect/>
          <a:stretch>
            <a:fillRect/>
          </a:stretch>
        </p:blipFill>
        <p:spPr bwMode="auto">
          <a:xfrm>
            <a:off x="193963" y="5791200"/>
            <a:ext cx="1066800" cy="1066800"/>
          </a:xfrm>
          <a:prstGeom prst="rect">
            <a:avLst/>
          </a:prstGeom>
          <a:noFill/>
        </p:spPr>
      </p:pic>
      <p:pic>
        <p:nvPicPr>
          <p:cNvPr id="6" name="Picture 5">
            <a:extLst>
              <a:ext uri="{FF2B5EF4-FFF2-40B4-BE49-F238E27FC236}">
                <a16:creationId xmlns:a16="http://schemas.microsoft.com/office/drawing/2014/main" id="{D3B618DE-87F3-F263-8A4B-8632BDE81129}"/>
              </a:ext>
            </a:extLst>
          </p:cNvPr>
          <p:cNvPicPr>
            <a:picLocks noChangeAspect="1"/>
          </p:cNvPicPr>
          <p:nvPr/>
        </p:nvPicPr>
        <p:blipFill>
          <a:blip r:embed="rId6"/>
          <a:stretch>
            <a:fillRect/>
          </a:stretch>
        </p:blipFill>
        <p:spPr>
          <a:xfrm>
            <a:off x="1511816" y="5791200"/>
            <a:ext cx="896269" cy="1066800"/>
          </a:xfrm>
          <a:prstGeom prst="rect">
            <a:avLst/>
          </a:prstGeom>
        </p:spPr>
      </p:pic>
      <p:pic>
        <p:nvPicPr>
          <p:cNvPr id="7" name="Picture 6">
            <a:extLst>
              <a:ext uri="{FF2B5EF4-FFF2-40B4-BE49-F238E27FC236}">
                <a16:creationId xmlns:a16="http://schemas.microsoft.com/office/drawing/2014/main" id="{D36AED44-463D-CEA5-FD94-CE523E47D8B7}"/>
              </a:ext>
            </a:extLst>
          </p:cNvPr>
          <p:cNvPicPr>
            <a:picLocks noChangeAspect="1"/>
          </p:cNvPicPr>
          <p:nvPr/>
        </p:nvPicPr>
        <p:blipFill>
          <a:blip r:embed="rId7"/>
          <a:stretch>
            <a:fillRect/>
          </a:stretch>
        </p:blipFill>
        <p:spPr>
          <a:xfrm>
            <a:off x="2048887" y="3918245"/>
            <a:ext cx="2534361" cy="1735424"/>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9999" t="7836" r="8067" b="10230"/>
          <a:stretch/>
        </p:blipFill>
        <p:spPr>
          <a:xfrm>
            <a:off x="7508335" y="3859465"/>
            <a:ext cx="1352811" cy="1352811"/>
          </a:xfrm>
          <a:prstGeom prst="rect">
            <a:avLst/>
          </a:prstGeom>
        </p:spPr>
      </p:pic>
    </p:spTree>
    <p:extLst>
      <p:ext uri="{BB962C8B-B14F-4D97-AF65-F5344CB8AC3E}">
        <p14:creationId xmlns:p14="http://schemas.microsoft.com/office/powerpoint/2010/main" val="373939124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4142"/>
            <a:ext cx="9144000" cy="588623"/>
          </a:xfrm>
        </p:spPr>
        <p:txBody>
          <a:bodyPr/>
          <a:lstStyle/>
          <a:p>
            <a:r>
              <a:rPr lang="en-US" dirty="0"/>
              <a:t>Timeline</a:t>
            </a:r>
          </a:p>
        </p:txBody>
      </p:sp>
      <p:sp>
        <p:nvSpPr>
          <p:cNvPr id="4" name="TextBox 3"/>
          <p:cNvSpPr txBox="1"/>
          <p:nvPr/>
        </p:nvSpPr>
        <p:spPr>
          <a:xfrm>
            <a:off x="471055" y="1226448"/>
            <a:ext cx="8211127"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July 19, 2023	Proposed rule published</a:t>
            </a:r>
          </a:p>
          <a:p>
            <a:pPr marL="342900" indent="-342900">
              <a:buFont typeface="Arial" panose="020B0604020202020204" pitchFamily="34" charset="0"/>
              <a:buChar char="•"/>
            </a:pPr>
            <a:r>
              <a:rPr lang="en-US" sz="2000" dirty="0">
                <a:solidFill>
                  <a:schemeClr val="bg1"/>
                </a:solidFill>
              </a:rPr>
              <a:t>August 29, 2023	Virtual informational meeting and public hearing: 			informational meeting at 6:00 PM, 					public hearing from 7:00 to 8:00 PM</a:t>
            </a:r>
          </a:p>
          <a:p>
            <a:pPr marL="342900" indent="-342900">
              <a:buFont typeface="Arial" panose="020B0604020202020204" pitchFamily="34" charset="0"/>
              <a:buChar char="•"/>
            </a:pPr>
            <a:r>
              <a:rPr lang="en-US" sz="2000" dirty="0">
                <a:solidFill>
                  <a:schemeClr val="bg1"/>
                </a:solidFill>
              </a:rPr>
              <a:t>October 17, 2023	Comments due</a:t>
            </a:r>
          </a:p>
          <a:p>
            <a:pPr marL="342900" indent="-342900">
              <a:buFont typeface="Arial" panose="020B0604020202020204" pitchFamily="34" charset="0"/>
              <a:buChar char="•"/>
            </a:pPr>
            <a:r>
              <a:rPr lang="en-US" sz="2000" dirty="0">
                <a:solidFill>
                  <a:schemeClr val="bg1"/>
                </a:solidFill>
              </a:rPr>
              <a:t>March-May 2024	Federal inter-agency review (90 days)</a:t>
            </a:r>
          </a:p>
          <a:p>
            <a:pPr marL="342900" indent="-342900">
              <a:buFont typeface="Arial" panose="020B0604020202020204" pitchFamily="34" charset="0"/>
              <a:buChar char="•"/>
            </a:pPr>
            <a:r>
              <a:rPr lang="en-US" sz="2000" dirty="0">
                <a:solidFill>
                  <a:schemeClr val="bg1"/>
                </a:solidFill>
              </a:rPr>
              <a:t>July 19, 2024	Publish final rule to designate critical habitat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210" y="4014316"/>
            <a:ext cx="3791579" cy="2843684"/>
          </a:xfrm>
          <a:prstGeom prst="rect">
            <a:avLst/>
          </a:prstGeom>
        </p:spPr>
      </p:pic>
      <p:pic>
        <p:nvPicPr>
          <p:cNvPr id="5" name="Picture 26" descr="DOI_COL">
            <a:extLst>
              <a:ext uri="{FF2B5EF4-FFF2-40B4-BE49-F238E27FC236}">
                <a16:creationId xmlns:a16="http://schemas.microsoft.com/office/drawing/2014/main" id="{6444AD88-524C-DE58-1C23-CB4AC220020C}"/>
              </a:ext>
            </a:extLst>
          </p:cNvPr>
          <p:cNvPicPr>
            <a:picLocks noChangeAspect="1" noChangeArrowheads="1"/>
          </p:cNvPicPr>
          <p:nvPr/>
        </p:nvPicPr>
        <p:blipFill>
          <a:blip r:embed="rId4" cstate="print"/>
          <a:srcRect/>
          <a:stretch>
            <a:fillRect/>
          </a:stretch>
        </p:blipFill>
        <p:spPr bwMode="auto">
          <a:xfrm>
            <a:off x="193963" y="5791200"/>
            <a:ext cx="1066800" cy="1066800"/>
          </a:xfrm>
          <a:prstGeom prst="rect">
            <a:avLst/>
          </a:prstGeom>
          <a:noFill/>
        </p:spPr>
      </p:pic>
      <p:pic>
        <p:nvPicPr>
          <p:cNvPr id="7" name="Picture 6">
            <a:extLst>
              <a:ext uri="{FF2B5EF4-FFF2-40B4-BE49-F238E27FC236}">
                <a16:creationId xmlns:a16="http://schemas.microsoft.com/office/drawing/2014/main" id="{D3B618DE-87F3-F263-8A4B-8632BDE81129}"/>
              </a:ext>
            </a:extLst>
          </p:cNvPr>
          <p:cNvPicPr>
            <a:picLocks noChangeAspect="1"/>
          </p:cNvPicPr>
          <p:nvPr/>
        </p:nvPicPr>
        <p:blipFill>
          <a:blip r:embed="rId5"/>
          <a:stretch>
            <a:fillRect/>
          </a:stretch>
        </p:blipFill>
        <p:spPr>
          <a:xfrm>
            <a:off x="1511816" y="5791200"/>
            <a:ext cx="896269" cy="1066800"/>
          </a:xfrm>
          <a:prstGeom prst="rect">
            <a:avLst/>
          </a:prstGeom>
        </p:spPr>
      </p:pic>
    </p:spTree>
    <p:extLst>
      <p:ext uri="{BB962C8B-B14F-4D97-AF65-F5344CB8AC3E}">
        <p14:creationId xmlns:p14="http://schemas.microsoft.com/office/powerpoint/2010/main" val="293877746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theme/theme1.xml><?xml version="1.0" encoding="utf-8"?>
<a:theme xmlns:a="http://schemas.openxmlformats.org/drawingml/2006/main" name="TITLE SLIDES: Horizontal Stacked Logo">
  <a:themeElements>
    <a:clrScheme name="charcoal">
      <a:dk1>
        <a:srgbClr val="141414"/>
      </a:dk1>
      <a:lt1>
        <a:srgbClr val="FFFFFF"/>
      </a:lt1>
      <a:dk2>
        <a:srgbClr val="003087"/>
      </a:dk2>
      <a:lt2>
        <a:srgbClr val="D3F5F6"/>
      </a:lt2>
      <a:accent1>
        <a:srgbClr val="FF8300"/>
      </a:accent1>
      <a:accent2>
        <a:srgbClr val="1ECAD3"/>
      </a:accent2>
      <a:accent3>
        <a:srgbClr val="76BC20"/>
      </a:accent3>
      <a:accent4>
        <a:srgbClr val="5145B9"/>
      </a:accent4>
      <a:accent5>
        <a:srgbClr val="0085CA"/>
      </a:accent5>
      <a:accent6>
        <a:srgbClr val="D02C2F"/>
      </a:accent6>
      <a:hlink>
        <a:srgbClr val="003087"/>
      </a:hlink>
      <a:folHlink>
        <a:srgbClr val="51BFEA"/>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_Standard_2022" id="{5B0639C9-2A89-5B4F-B1E2-F1AC36437CA4}" vid="{D924A02C-0E4F-524A-BD1F-A11271519F27}"/>
    </a:ext>
  </a:extLst>
</a:theme>
</file>

<file path=ppt/theme/theme2.xml><?xml version="1.0" encoding="utf-8"?>
<a:theme xmlns:a="http://schemas.openxmlformats.org/drawingml/2006/main" name="Content Option 1  |  End Slide">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Slides_Standard_2022" id="{5B0639C9-2A89-5B4F-B1E2-F1AC36437CA4}" vid="{7985209B-9204-3C4F-91C6-E38E397DE8C4}"/>
    </a:ext>
  </a:extLst>
</a:theme>
</file>

<file path=ppt/theme/theme3.xml><?xml version="1.0" encoding="utf-8"?>
<a:theme xmlns:a="http://schemas.openxmlformats.org/drawingml/2006/main" name="TITLE SLIDES: Vertical Stacked Logo">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_Standard_2022" id="{5B0639C9-2A89-5B4F-B1E2-F1AC36437CA4}" vid="{D284A284-9E22-FD41-9498-B50724F7AF25}"/>
    </a:ext>
  </a:extLst>
</a:theme>
</file>

<file path=ppt/theme/theme4.xml><?xml version="1.0" encoding="utf-8"?>
<a:theme xmlns:a="http://schemas.openxmlformats.org/drawingml/2006/main" name="Content Option 2">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Slides_Standard_2022" id="{5B0639C9-2A89-5B4F-B1E2-F1AC36437CA4}" vid="{05B43F0B-1C29-EC4C-83E8-C4A16314045F}"/>
    </a:ext>
  </a:extLst>
</a:theme>
</file>

<file path=ppt/theme/theme5.xml><?xml version="1.0" encoding="utf-8"?>
<a:theme xmlns:a="http://schemas.openxmlformats.org/drawingml/2006/main" name="Divider Slides">
  <a:themeElements>
    <a:clrScheme name="FISHERIES">
      <a:dk1>
        <a:srgbClr val="000000"/>
      </a:dk1>
      <a:lt1>
        <a:srgbClr val="FFFFFF"/>
      </a:lt1>
      <a:dk2>
        <a:srgbClr val="00467F"/>
      </a:dk2>
      <a:lt2>
        <a:srgbClr val="D3EAED"/>
      </a:lt2>
      <a:accent1>
        <a:srgbClr val="008998"/>
      </a:accent1>
      <a:accent2>
        <a:srgbClr val="4C9C2E"/>
      </a:accent2>
      <a:accent3>
        <a:srgbClr val="FF8300"/>
      </a:accent3>
      <a:accent4>
        <a:srgbClr val="615BC3"/>
      </a:accent4>
      <a:accent5>
        <a:srgbClr val="0093D0"/>
      </a:accent5>
      <a:accent6>
        <a:srgbClr val="FF4438"/>
      </a:accent6>
      <a:hlink>
        <a:srgbClr val="7F7FFF"/>
      </a:hlink>
      <a:folHlink>
        <a:srgbClr val="1ECAD3"/>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Slides_Standard_2022" id="{5B0639C9-2A89-5B4F-B1E2-F1AC36437CA4}" vid="{0EF5298B-293B-0248-8F76-804597858B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3188</TotalTime>
  <Words>722</Words>
  <Application>Microsoft Office PowerPoint</Application>
  <PresentationFormat>On-screen Show (4:3)</PresentationFormat>
  <Paragraphs>61</Paragraphs>
  <Slides>7</Slides>
  <Notes>7</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7</vt:i4>
      </vt:variant>
    </vt:vector>
  </HeadingPairs>
  <TitlesOfParts>
    <vt:vector size="17" baseType="lpstr">
      <vt:lpstr>Arial</vt:lpstr>
      <vt:lpstr>Arial Narrow</vt:lpstr>
      <vt:lpstr>Calibri</vt:lpstr>
      <vt:lpstr>Cambria</vt:lpstr>
      <vt:lpstr>Wingdings 2</vt:lpstr>
      <vt:lpstr>TITLE SLIDES: Horizontal Stacked Logo</vt:lpstr>
      <vt:lpstr>Content Option 1  |  End Slide</vt:lpstr>
      <vt:lpstr>TITLE SLIDES: Vertical Stacked Logo</vt:lpstr>
      <vt:lpstr>Content Option 2</vt:lpstr>
      <vt:lpstr>Divider Slides</vt:lpstr>
      <vt:lpstr>Proposed Marine Critical Habitat  for the Atlantic Green Turtle DPSs</vt:lpstr>
      <vt:lpstr>Features essential to the conservation of Atlantic green turtle DPSs in the marine environment</vt:lpstr>
      <vt:lpstr>North Atlantic DPS</vt:lpstr>
      <vt:lpstr>South Atlantic DPS</vt:lpstr>
      <vt:lpstr>PowerPoint Presentation</vt:lpstr>
      <vt:lpstr>Submit comments by October 17, 2023:</vt:lpstr>
      <vt:lpstr>Timeline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Widescreen 16:9</dc:title>
  <dc:creator>Microsoft Office User</dc:creator>
  <cp:lastModifiedBy>Bodine, Renee R</cp:lastModifiedBy>
  <cp:revision>100</cp:revision>
  <dcterms:created xsi:type="dcterms:W3CDTF">2021-10-25T00:20:48Z</dcterms:created>
  <dcterms:modified xsi:type="dcterms:W3CDTF">2023-08-04T15:01:23Z</dcterms:modified>
</cp:coreProperties>
</file>