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866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263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5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73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361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32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894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091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09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393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543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1CB18-1D1D-4F10-9811-9812F7F79D2B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72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g"/><Relationship Id="rId18" Type="http://schemas.openxmlformats.org/officeDocument/2006/relationships/image" Target="../media/image17.jpeg"/><Relationship Id="rId26" Type="http://schemas.openxmlformats.org/officeDocument/2006/relationships/image" Target="../media/image23.png"/><Relationship Id="rId3" Type="http://schemas.openxmlformats.org/officeDocument/2006/relationships/image" Target="../media/image2.png"/><Relationship Id="rId21" Type="http://schemas.openxmlformats.org/officeDocument/2006/relationships/oleObject" Target="../embeddings/oleObject1.bin"/><Relationship Id="rId7" Type="http://schemas.openxmlformats.org/officeDocument/2006/relationships/image" Target="../media/image6.jp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5" Type="http://schemas.openxmlformats.org/officeDocument/2006/relationships/image" Target="../media/image22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5.jpeg"/><Relationship Id="rId20" Type="http://schemas.openxmlformats.org/officeDocument/2006/relationships/image" Target="../media/image19.jpg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1.jpe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0.png"/><Relationship Id="rId10" Type="http://schemas.openxmlformats.org/officeDocument/2006/relationships/image" Target="../media/image9.jpeg"/><Relationship Id="rId19" Type="http://schemas.openxmlformats.org/officeDocument/2006/relationships/image" Target="../media/image18.jpg"/><Relationship Id="rId4" Type="http://schemas.openxmlformats.org/officeDocument/2006/relationships/image" Target="../media/image3.jpg"/><Relationship Id="rId9" Type="http://schemas.openxmlformats.org/officeDocument/2006/relationships/image" Target="../media/image8.jpeg"/><Relationship Id="rId14" Type="http://schemas.openxmlformats.org/officeDocument/2006/relationships/image" Target="../media/image13.png"/><Relationship Id="rId2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C50E989-FE7B-4456-97C8-0415D39A7E05}"/>
              </a:ext>
            </a:extLst>
          </p:cNvPr>
          <p:cNvSpPr txBox="1"/>
          <p:nvPr/>
        </p:nvSpPr>
        <p:spPr>
          <a:xfrm>
            <a:off x="522513" y="223201"/>
            <a:ext cx="11146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7698"/>
                </a:solidFill>
              </a:rPr>
              <a:t>Partners and Other Supporters </a:t>
            </a:r>
            <a:endParaRPr lang="en-US" sz="3200" dirty="0">
              <a:solidFill>
                <a:srgbClr val="007698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286" y="1091616"/>
            <a:ext cx="2171536" cy="7697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011" y="2498939"/>
            <a:ext cx="2379521" cy="9895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976" y="2471005"/>
            <a:ext cx="1163992" cy="16593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822" y="1033195"/>
            <a:ext cx="1554818" cy="7379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40" b="19950"/>
          <a:stretch/>
        </p:blipFill>
        <p:spPr>
          <a:xfrm>
            <a:off x="8576479" y="2402896"/>
            <a:ext cx="1886150" cy="12205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814" y="4049405"/>
            <a:ext cx="2413302" cy="7939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07" t="4755" r="30467" b="7481"/>
          <a:stretch/>
        </p:blipFill>
        <p:spPr>
          <a:xfrm>
            <a:off x="5725367" y="3686662"/>
            <a:ext cx="1128451" cy="14238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827" y="3916973"/>
            <a:ext cx="2765684" cy="40332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890" y="936326"/>
            <a:ext cx="1227212" cy="122721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886" y="4516386"/>
            <a:ext cx="3191745" cy="9235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60" y="792491"/>
            <a:ext cx="1350625" cy="13506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067" y="5212965"/>
            <a:ext cx="1402739" cy="140273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680" y="5571887"/>
            <a:ext cx="2944324" cy="110412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4555" y="1039557"/>
            <a:ext cx="1240110" cy="110428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34" y="4910189"/>
            <a:ext cx="1560541" cy="156054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511" y="2652661"/>
            <a:ext cx="1728973" cy="58444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961" y="2143117"/>
            <a:ext cx="1101372" cy="1541922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9738916" y="5262155"/>
            <a:ext cx="1944475" cy="1152449"/>
            <a:chOff x="9891316" y="5439955"/>
            <a:chExt cx="1944475" cy="1152449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89443" y="5439955"/>
              <a:ext cx="1046348" cy="840089"/>
            </a:xfrm>
            <a:prstGeom prst="rect">
              <a:avLst/>
            </a:prstGeom>
          </p:spPr>
        </p:pic>
        <p:sp>
          <p:nvSpPr>
            <p:cNvPr id="24" name="Text Placeholder 2">
              <a:extLst>
                <a:ext uri="{FF2B5EF4-FFF2-40B4-BE49-F238E27FC236}">
                  <a16:creationId xmlns:a16="http://schemas.microsoft.com/office/drawing/2014/main" id="{E87BF5F0-545B-4E3E-97C9-F0D60D22ACEA}"/>
                </a:ext>
              </a:extLst>
            </p:cNvPr>
            <p:cNvSpPr txBox="1">
              <a:spLocks/>
            </p:cNvSpPr>
            <p:nvPr/>
          </p:nvSpPr>
          <p:spPr>
            <a:xfrm>
              <a:off x="9891316" y="5923683"/>
              <a:ext cx="1713874" cy="668721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Century Expanded LT Std" panose="02040604060705020304" pitchFamily="18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Century Expanded LT Std" panose="02040604060705020304" pitchFamily="18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Century Expanded LT Std" panose="02040604060705020304" pitchFamily="18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Century Expanded LT Std" panose="02040604060705020304" pitchFamily="18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Century Expanded LT Std" panose="02040604060705020304" pitchFamily="18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US" sz="1200" b="1" dirty="0" smtClean="0">
                  <a:latin typeface="Century Gothic" panose="020B0502020202020204" pitchFamily="34" charset="0"/>
                </a:rPr>
                <a:t>Conservation</a:t>
              </a:r>
            </a:p>
            <a:p>
              <a:pPr marL="0" indent="0">
                <a:spcBef>
                  <a:spcPts val="0"/>
                </a:spcBef>
                <a:buNone/>
              </a:pPr>
              <a:r>
                <a:rPr lang="en-US" sz="1200" b="1" dirty="0" smtClean="0">
                  <a:latin typeface="Century Gothic" panose="020B0502020202020204" pitchFamily="34" charset="0"/>
                </a:rPr>
                <a:t>                Action</a:t>
              </a:r>
            </a:p>
            <a:p>
              <a:pPr marL="0" indent="0">
                <a:spcBef>
                  <a:spcPts val="0"/>
                </a:spcBef>
                <a:buNone/>
              </a:pPr>
              <a:r>
                <a:rPr lang="en-US" sz="1200" b="1" dirty="0" smtClean="0">
                  <a:latin typeface="Century Gothic" panose="020B0502020202020204" pitchFamily="34" charset="0"/>
                </a:rPr>
                <a:t>                     League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2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9817567"/>
              </p:ext>
            </p:extLst>
          </p:nvPr>
        </p:nvGraphicFramePr>
        <p:xfrm>
          <a:off x="315903" y="3694821"/>
          <a:ext cx="2059730" cy="1029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Acrobat Document" r:id="rId21" imgW="3606480" imgH="1831680" progId="Acrobat.Document.DC">
                  <p:embed/>
                </p:oleObj>
              </mc:Choice>
              <mc:Fallback>
                <p:oleObj name="Acrobat Document" r:id="rId21" imgW="3606480" imgH="1831680" progId="Acrobat.Document.DC">
                  <p:embed/>
                  <p:pic>
                    <p:nvPicPr>
                      <p:cNvPr id="31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903" y="3694821"/>
                        <a:ext cx="2059730" cy="10298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Picture 8" descr="NFWF"/>
          <p:cNvPicPr>
            <a:picLocks noChangeAspect="1" noChangeArrowheads="1"/>
          </p:cNvPicPr>
          <p:nvPr/>
        </p:nvPicPr>
        <p:blipFill>
          <a:blip r:embed="rId23" cstate="screen"/>
          <a:srcRect/>
          <a:stretch>
            <a:fillRect/>
          </a:stretch>
        </p:blipFill>
        <p:spPr bwMode="auto">
          <a:xfrm>
            <a:off x="7783905" y="5051213"/>
            <a:ext cx="1332141" cy="1284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954" y="2634187"/>
            <a:ext cx="1555620" cy="70601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19" y="2566894"/>
            <a:ext cx="1076705" cy="99267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612" y="1113297"/>
            <a:ext cx="2400347" cy="72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560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/>
        <AccountId xsi:nil="true"/>
        <AccountType/>
      </UserInfo>
    </Reviewed_x0020_By_x003f_>
    <Reviewed_x003f_ xmlns="b8c791ff-8839-41d3-a5c3-dadefa89be97">false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 xsi:nil="true"/>
  </documentManagement>
</p:properties>
</file>

<file path=customXml/itemProps1.xml><?xml version="1.0" encoding="utf-8"?>
<ds:datastoreItem xmlns:ds="http://schemas.openxmlformats.org/officeDocument/2006/customXml" ds:itemID="{A0597C27-92F0-413F-9813-0973929BF6BA}"/>
</file>

<file path=customXml/itemProps2.xml><?xml version="1.0" encoding="utf-8"?>
<ds:datastoreItem xmlns:ds="http://schemas.openxmlformats.org/officeDocument/2006/customXml" ds:itemID="{04CF462C-CE72-4173-B673-B5E4BBEBF2DB}"/>
</file>

<file path=customXml/itemProps3.xml><?xml version="1.0" encoding="utf-8"?>
<ds:datastoreItem xmlns:ds="http://schemas.openxmlformats.org/officeDocument/2006/customXml" ds:itemID="{1ACB38FC-4636-43D0-86DC-16E8BE61C878}"/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Adobe Acrobat Document</vt:lpstr>
      <vt:lpstr>PowerPoint Presentation</vt:lpstr>
    </vt:vector>
  </TitlesOfParts>
  <Company>Department of Interior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McChesney, Gerry</dc:creator>
  <cp:lastModifiedBy>McChesney, Gerry</cp:lastModifiedBy>
  <cp:revision>3</cp:revision>
  <dcterms:created xsi:type="dcterms:W3CDTF">2020-07-15T19:44:23Z</dcterms:created>
  <dcterms:modified xsi:type="dcterms:W3CDTF">2020-07-15T19:54:51Z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640500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