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9" d="100"/>
          <a:sy n="109" d="100"/>
        </p:scale>
        <p:origin x="-72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81D56-6EB4-46CF-9A91-AA5373D38B91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DAF58-82EC-4D90-ACAC-3723BBB7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156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can provide several different</a:t>
            </a:r>
            <a:r>
              <a:rPr lang="en-US" baseline="0" dirty="0" smtClean="0"/>
              <a:t> references about the detectability of brodifacoum in soil and water and a couple </a:t>
            </a:r>
            <a:r>
              <a:rPr lang="en-US" baseline="0" smtClean="0"/>
              <a:t>for diphacinone, </a:t>
            </a:r>
            <a:r>
              <a:rPr lang="en-US" baseline="0" dirty="0" smtClean="0"/>
              <a:t>if you would like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DAF58-82EC-4D90-ACAC-3723BBB788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8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96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45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41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3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06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072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43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26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78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6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2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Soil and Water Impact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639762"/>
          </a:xfrm>
        </p:spPr>
        <p:txBody>
          <a:bodyPr/>
          <a:lstStyle/>
          <a:p>
            <a:r>
              <a:rPr lang="en-US" dirty="0" smtClean="0"/>
              <a:t>Risk to Soil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04800" y="1676400"/>
            <a:ext cx="4419600" cy="4449763"/>
          </a:xfrm>
        </p:spPr>
        <p:txBody>
          <a:bodyPr/>
          <a:lstStyle/>
          <a:p>
            <a:r>
              <a:rPr lang="en-US" dirty="0" smtClean="0"/>
              <a:t>Brodifacoum disintegrates within 6 months and Diphacinone within 2 months </a:t>
            </a:r>
          </a:p>
          <a:p>
            <a:r>
              <a:rPr lang="en-US" dirty="0" smtClean="0"/>
              <a:t>Both Rodenticides become biologically unavailable once the pellet breaks down.</a:t>
            </a:r>
          </a:p>
          <a:p>
            <a:r>
              <a:rPr lang="en-US" dirty="0" smtClean="0"/>
              <a:t>Brodifacoum 25D pellets break down within 5 weeks</a:t>
            </a:r>
          </a:p>
          <a:p>
            <a:r>
              <a:rPr lang="en-US" dirty="0" smtClean="0"/>
              <a:t>Diphacinone 50 pellets break down within 15 weeks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8200" y="990600"/>
            <a:ext cx="4041775" cy="639762"/>
          </a:xfrm>
        </p:spPr>
        <p:txBody>
          <a:bodyPr/>
          <a:lstStyle/>
          <a:p>
            <a:r>
              <a:rPr lang="en-US" dirty="0" smtClean="0"/>
              <a:t>Risk to Water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1676400"/>
            <a:ext cx="4346575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Neither Rodenticide is soluble in water</a:t>
            </a:r>
          </a:p>
          <a:p>
            <a:r>
              <a:rPr lang="en-US" dirty="0" smtClean="0"/>
              <a:t>Pellets break apart within a few hours in still water and much faster with heavy wave action </a:t>
            </a:r>
          </a:p>
          <a:p>
            <a:r>
              <a:rPr lang="en-US" dirty="0" smtClean="0"/>
              <a:t>The toxicant will settle at the bottom of the sea floor making it virtually inaccessible to non-target species.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15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/>
        <AccountId xsi:nil="true"/>
        <AccountType/>
      </UserInfo>
    </Reviewed_x0020_By_x003f_>
    <Reviewed_x003f_ xmlns="b8c791ff-8839-41d3-a5c3-dadefa89be97">false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 xsi:nil="true"/>
  </documentManagement>
</p:properties>
</file>

<file path=customXml/itemProps1.xml><?xml version="1.0" encoding="utf-8"?>
<ds:datastoreItem xmlns:ds="http://schemas.openxmlformats.org/officeDocument/2006/customXml" ds:itemID="{464F2AF4-F0B4-4A1B-A7BE-F221ED190033}"/>
</file>

<file path=customXml/itemProps2.xml><?xml version="1.0" encoding="utf-8"?>
<ds:datastoreItem xmlns:ds="http://schemas.openxmlformats.org/officeDocument/2006/customXml" ds:itemID="{0CE0CC2E-0F9A-4156-8D21-81BF4151B38A}"/>
</file>

<file path=customXml/itemProps3.xml><?xml version="1.0" encoding="utf-8"?>
<ds:datastoreItem xmlns:ds="http://schemas.openxmlformats.org/officeDocument/2006/customXml" ds:itemID="{E0958343-1FFD-481D-87AC-9A5AE037E295}"/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115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Soil and Water Impact</vt:lpstr>
    </vt:vector>
  </TitlesOfParts>
  <Company>Island Conservation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Gabrielle Feldman</dc:creator>
  <cp:lastModifiedBy>Gerry McChesney</cp:lastModifiedBy>
  <cp:revision>8</cp:revision>
  <dcterms:created xsi:type="dcterms:W3CDTF">2013-08-22T22:45:49Z</dcterms:created>
  <dcterms:modified xsi:type="dcterms:W3CDTF">2013-08-23T20:09:22Z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595200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