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0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04FD9-1638-4EC9-A8BC-E0929D1D1021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11F68-913F-46E1-AE9B-393C03D96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38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finally implementation. </a:t>
            </a:r>
          </a:p>
          <a:p>
            <a:endParaRPr lang="en-US" dirty="0"/>
          </a:p>
          <a:p>
            <a:r>
              <a:rPr lang="en-US" dirty="0"/>
              <a:t>Years of preparation and implemented in two windows, each of less than a month.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D3C709-F4DD-44C8-900E-D0F3B04625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5621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2A1EE-939E-408E-9D61-FA79F1B789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72CA0C-E5B2-43C5-A4FD-54BD3039F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F28E6-4AF2-43D4-8648-31F6B9916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C1E7B-2C6B-4239-A3C6-5B4C842CE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B3CF5-0CBC-4640-B8C2-6DADA1D11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53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E083-76F7-42BF-8A89-EE3DAC956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67F8D0-354B-4DC7-9FEE-7BEDA21D0D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F65DC-2CE6-4E6E-8FC9-7057B1D92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E08C6-A838-4F52-B208-927F1E9E3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2DD59-34A7-4162-81E8-22E6D8B1A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76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DE7886-F5B2-45B4-87BA-DFC958EF45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349928-C923-49E7-A247-40AB05E617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84029-E786-4468-86CA-64E3C5FB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0BE68-299D-4083-81D8-7D991C9E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8969A-58B6-4F93-8D07-524E1448D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4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55946-CBFB-4E85-B685-5F04531D0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8F54B-ED6A-418D-86BF-307E3C151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0F844-3AF0-42CB-AA7E-2C97E7252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B2CFD-A8D7-4DAE-A80C-91E8DB2AD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D96F9-E821-4F46-8D43-C6E6A42B4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379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713B5-EABE-46E2-9747-B3C2D0109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4E8B7-1A31-4034-82B4-54CCA978A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BE488-ADD8-4A0F-88D6-3C5920289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0C556-40E1-44FB-9DE7-725001062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EC4A28-05A4-4D9C-A95B-CC16D1BC7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79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0FE12-5667-4A89-9C97-F90914434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D8931-7050-45A7-8887-B41A74DDEE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B211F-3E98-448D-8E87-320A6781FE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537F8-5657-4C21-8455-43FD94CC9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137A9D-C777-48B2-994A-A61EB0EB9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23FDD9-E693-4B95-9733-CE48CF9DC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22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075BB-9166-4D5E-BBEA-4F98696E9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D33AA8-EBFF-4396-8ED5-20A11B648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04BD18-3329-44F2-9744-32F1ED3A8E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11E568-4694-4592-82AD-82FE77D9B3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785E0E-354C-475E-B2F8-9D3E53840F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F1FD9D-565C-43E7-A70D-ABB2B9089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948B69-758E-411C-A2A5-8D46BA309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113E97-1880-423B-ADCF-DCA62EED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43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0B1CA-D88D-47F7-8C90-F3B1D307A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C20BFC-04FA-4A04-AA6B-D18A166A0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B2E327-3650-4249-A8EB-72C1B9E76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55498A-8495-4F2C-A786-9335EC959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2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F73EA8-E110-4EC6-9426-BA52575BC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8B525D-128C-4A55-98C0-C75CEE52B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D50E24-935C-43E5-B68C-546323B76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9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7E905-4664-4B81-8D55-214B7D09A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6C918-5617-4D20-8640-4BAA42864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9410E-697A-4652-810B-D0FB7624B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D6CF4E-1EB8-47F9-9604-6262EDED6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BA229E-FC1F-40AE-9876-C41334C05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8309E1-B493-409D-98C1-8E21B9AA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9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A36E3-900F-47DB-BF78-8BC04DDCC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2F5CD5-6AC3-4924-90B7-50E6F081E2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40C201-2CA1-4A9C-B592-C9F8E3032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F53470-EE49-4119-89AF-EB20EFCEE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D521EF-3B21-4A5E-802E-29EABF48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9B3BE-F71E-4414-BC0F-DC9940217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45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B66478-31B3-473A-95A8-B5E9E9676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99BAB-B94B-4552-B2C0-048121856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75AB9-7687-4723-A130-92B9C6EAEB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9B5C9-AD18-4BF4-BF4D-57B3AD5CF065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4D50E-C3D5-40D4-BD07-CBA6C4ED30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DE461-7577-40E7-80B1-E42F5B20C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171DD-68ED-4D05-B70F-9F4D4A97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0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24000" y="1322687"/>
            <a:ext cx="5524500" cy="841375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itchFamily="34" charset="0"/>
              </a:defRPr>
            </a:lvl5pPr>
            <a:lvl6pPr marL="604701" algn="ctr" rtl="0" fontAlgn="base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itchFamily="34" charset="0"/>
              </a:defRPr>
            </a:lvl6pPr>
            <a:lvl7pPr marL="1209404" algn="ctr" rtl="0" fontAlgn="base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itchFamily="34" charset="0"/>
              </a:defRPr>
            </a:lvl7pPr>
            <a:lvl8pPr marL="1814104" algn="ctr" rtl="0" fontAlgn="base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itchFamily="34" charset="0"/>
              </a:defRPr>
            </a:lvl8pPr>
            <a:lvl9pPr marL="2418806" algn="ctr" rtl="0" fontAlgn="base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7619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67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otham Extra Light" pitchFamily="50" charset="0"/>
                <a:ea typeface="+mj-ea"/>
                <a:cs typeface="Gotham Extra Light" pitchFamily="50" charset="0"/>
              </a:rPr>
              <a:t>Implementation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4FBC677-8CFD-49BA-8D48-952D4940F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269" y="770617"/>
            <a:ext cx="5894838" cy="442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97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0DEBAFB9-E316-4D0F-A690-0907D0371E6A}"/>
</file>

<file path=customXml/itemProps2.xml><?xml version="1.0" encoding="utf-8"?>
<ds:datastoreItem xmlns:ds="http://schemas.openxmlformats.org/officeDocument/2006/customXml" ds:itemID="{3E0C464C-0118-43F6-A390-9F84A81AEA3B}"/>
</file>

<file path=customXml/itemProps3.xml><?xml version="1.0" encoding="utf-8"?>
<ds:datastoreItem xmlns:ds="http://schemas.openxmlformats.org/officeDocument/2006/customXml" ds:itemID="{3F69BC35-082B-49E4-A6A3-F6D65730A5B5}"/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22</Words>
  <Application>Microsoft Office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Extra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Gregg Howald</dc:creator>
  <cp:lastModifiedBy>McChesney, Gerry</cp:lastModifiedBy>
  <cp:revision>3</cp:revision>
  <dcterms:created xsi:type="dcterms:W3CDTF">2020-03-06T03:19:58Z</dcterms:created>
  <dcterms:modified xsi:type="dcterms:W3CDTF">2020-03-24T16:22:40Z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640200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