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6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26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7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6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9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9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0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39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43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1CB18-1D1D-4F10-9811-9812F7F79D2B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BE2BD-107F-4A3B-BE15-79F02A2F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87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jpg"/><Relationship Id="rId26" Type="http://schemas.openxmlformats.org/officeDocument/2006/relationships/image" Target="../media/image23.jpeg"/><Relationship Id="rId3" Type="http://schemas.openxmlformats.org/officeDocument/2006/relationships/image" Target="../media/image2.png"/><Relationship Id="rId21" Type="http://schemas.openxmlformats.org/officeDocument/2006/relationships/image" Target="../media/image1.emf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2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jpeg"/><Relationship Id="rId20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23" Type="http://schemas.openxmlformats.org/officeDocument/2006/relationships/image" Target="../media/image20.jpeg"/><Relationship Id="rId10" Type="http://schemas.openxmlformats.org/officeDocument/2006/relationships/image" Target="../media/image9.jpe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50E989-FE7B-4456-97C8-0415D39A7E05}"/>
              </a:ext>
            </a:extLst>
          </p:cNvPr>
          <p:cNvSpPr txBox="1"/>
          <p:nvPr/>
        </p:nvSpPr>
        <p:spPr>
          <a:xfrm>
            <a:off x="522513" y="223201"/>
            <a:ext cx="11146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698"/>
                </a:solidFill>
              </a:rPr>
              <a:t>Partners and Other Supporters </a:t>
            </a:r>
            <a:endParaRPr lang="en-US" sz="3200" dirty="0">
              <a:solidFill>
                <a:srgbClr val="00769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86" y="1091616"/>
            <a:ext cx="2171536" cy="769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011" y="2498939"/>
            <a:ext cx="2379521" cy="989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6976" y="2471005"/>
            <a:ext cx="1163992" cy="16593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22" y="1033195"/>
            <a:ext cx="1554818" cy="737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0" b="19950"/>
          <a:stretch/>
        </p:blipFill>
        <p:spPr>
          <a:xfrm>
            <a:off x="8576479" y="2402896"/>
            <a:ext cx="1886150" cy="12205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814" y="4049405"/>
            <a:ext cx="2413302" cy="7939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7" t="4755" r="30467" b="7481"/>
          <a:stretch/>
        </p:blipFill>
        <p:spPr>
          <a:xfrm>
            <a:off x="5725367" y="3686662"/>
            <a:ext cx="1128451" cy="14238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27" y="3916973"/>
            <a:ext cx="2765684" cy="4033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90" y="936326"/>
            <a:ext cx="1227212" cy="1227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886" y="4516386"/>
            <a:ext cx="3191745" cy="9235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067" y="5212965"/>
            <a:ext cx="1402739" cy="14027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680" y="5571887"/>
            <a:ext cx="2944324" cy="11041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555" y="1039557"/>
            <a:ext cx="1240110" cy="11042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34" y="4910189"/>
            <a:ext cx="1560541" cy="15605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511" y="2652661"/>
            <a:ext cx="1728973" cy="58444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961" y="2143117"/>
            <a:ext cx="1101372" cy="154192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9738916" y="5262155"/>
            <a:ext cx="1944475" cy="1152449"/>
            <a:chOff x="9891316" y="5439955"/>
            <a:chExt cx="1944475" cy="115244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9443" y="5439955"/>
              <a:ext cx="1046348" cy="840089"/>
            </a:xfrm>
            <a:prstGeom prst="rect">
              <a:avLst/>
            </a:prstGeom>
          </p:spPr>
        </p:pic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E87BF5F0-545B-4E3E-97C9-F0D60D22ACEA}"/>
                </a:ext>
              </a:extLst>
            </p:cNvPr>
            <p:cNvSpPr txBox="1">
              <a:spLocks/>
            </p:cNvSpPr>
            <p:nvPr/>
          </p:nvSpPr>
          <p:spPr>
            <a:xfrm>
              <a:off x="9891316" y="5923683"/>
              <a:ext cx="1713874" cy="66872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Conservation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                Action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                     League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2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817567"/>
              </p:ext>
            </p:extLst>
          </p:nvPr>
        </p:nvGraphicFramePr>
        <p:xfrm>
          <a:off x="315903" y="3694821"/>
          <a:ext cx="2059730" cy="1029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20" imgW="3606480" imgH="1831680" progId="Acrobat.Document.DC">
                  <p:embed/>
                </p:oleObj>
              </mc:Choice>
              <mc:Fallback>
                <p:oleObj name="Acrobat Document" r:id="rId20" imgW="3606480" imgH="1831680" progId="Acrobat.Document.DC">
                  <p:embed/>
                  <p:pic>
                    <p:nvPicPr>
                      <p:cNvPr id="3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03" y="3694821"/>
                        <a:ext cx="2059730" cy="1029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8" descr="NFWF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7783905" y="5051213"/>
            <a:ext cx="1332141" cy="128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954" y="2634187"/>
            <a:ext cx="1555620" cy="70601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19" y="2566894"/>
            <a:ext cx="1076705" cy="99267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12" y="1113297"/>
            <a:ext cx="2400347" cy="7269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5" y="553350"/>
            <a:ext cx="1945589" cy="194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60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463BBE3B-C285-40D5-AB8A-604E988BE0FE}"/>
</file>

<file path=customXml/itemProps2.xml><?xml version="1.0" encoding="utf-8"?>
<ds:datastoreItem xmlns:ds="http://schemas.openxmlformats.org/officeDocument/2006/customXml" ds:itemID="{281DD4F9-574E-47F2-BE45-98437E63B315}"/>
</file>

<file path=customXml/itemProps3.xml><?xml version="1.0" encoding="utf-8"?>
<ds:datastoreItem xmlns:ds="http://schemas.openxmlformats.org/officeDocument/2006/customXml" ds:itemID="{31145F8C-8EBC-4ADB-B26D-85FC522454D3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Acrobat Document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McChesney, Gerry</dc:creator>
  <cp:lastModifiedBy>McChesney, Gerry</cp:lastModifiedBy>
  <cp:revision>4</cp:revision>
  <dcterms:created xsi:type="dcterms:W3CDTF">2020-07-15T19:44:23Z</dcterms:created>
  <dcterms:modified xsi:type="dcterms:W3CDTF">2020-07-16T15:14:47Z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640400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