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408" r:id="rId2"/>
    <p:sldId id="407" r:id="rId3"/>
    <p:sldId id="411"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5" autoAdjust="0"/>
    <p:restoredTop sz="94660"/>
  </p:normalViewPr>
  <p:slideViewPr>
    <p:cSldViewPr snapToGrid="0">
      <p:cViewPr varScale="1">
        <p:scale>
          <a:sx n="85" d="100"/>
          <a:sy n="85" d="100"/>
        </p:scale>
        <p:origin x="48" y="22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notesMaster" Target="notesMasters/notesMaster1.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F04FD9-1638-4EC9-A8BC-E0929D1D1021}" type="datetimeFigureOut">
              <a:rPr lang="en-US" smtClean="0"/>
              <a:t>3/5/2020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211F68-913F-46E1-AE9B-393C03D9693E}" type="slidenum">
              <a:rPr lang="en-US" smtClean="0"/>
              <a:t>‹#›</a:t>
            </a:fld>
            <a:endParaRPr lang="en-US"/>
          </a:p>
        </p:txBody>
      </p:sp>
    </p:spTree>
    <p:extLst>
      <p:ext uri="{BB962C8B-B14F-4D97-AF65-F5344CB8AC3E}">
        <p14:creationId xmlns:p14="http://schemas.microsoft.com/office/powerpoint/2010/main" val="383338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finally implementation. </a:t>
            </a:r>
          </a:p>
          <a:p>
            <a:endParaRPr lang="en-US" dirty="0"/>
          </a:p>
          <a:p>
            <a:r>
              <a:rPr lang="en-US" dirty="0"/>
              <a:t>Years of preparation and implemented in two windows, each of less than a month. </a:t>
            </a:r>
          </a:p>
        </p:txBody>
      </p:sp>
      <p:sp>
        <p:nvSpPr>
          <p:cNvPr id="4" name="Slide Number Placeholder 3"/>
          <p:cNvSpPr>
            <a:spLocks noGrp="1"/>
          </p:cNvSpPr>
          <p:nvPr>
            <p:ph type="sldNum" sz="quarter" idx="10"/>
          </p:nvPr>
        </p:nvSpPr>
        <p:spPr/>
        <p:txBody>
          <a:bodyPr/>
          <a:lstStyle/>
          <a:p>
            <a:pPr marL="0" marR="0" lvl="0" indent="0" algn="r" defTabSz="1306220" rtl="0" eaLnBrk="1" fontAlgn="auto" latinLnBrk="0" hangingPunct="1">
              <a:lnSpc>
                <a:spcPct val="100000"/>
              </a:lnSpc>
              <a:spcBef>
                <a:spcPts val="0"/>
              </a:spcBef>
              <a:spcAft>
                <a:spcPts val="0"/>
              </a:spcAft>
              <a:buClrTx/>
              <a:buSzTx/>
              <a:buFontTx/>
              <a:buNone/>
              <a:tabLst/>
              <a:defRPr/>
            </a:pPr>
            <a:fld id="{2BD3C709-F4DD-44C8-900E-D0F3B04625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30622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1648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how were mice protected? Planned for worst case scenario – that they would all be affected by the method</a:t>
            </a:r>
          </a:p>
          <a:p>
            <a:endParaRPr lang="en-US" dirty="0"/>
          </a:p>
          <a:p>
            <a:r>
              <a:rPr lang="en-US" dirty="0"/>
              <a:t>PVA analyses revealed how many would need to be kept in captivity to preserve the genetic structure of the population – 1000 mice. Put into holding facility on island (containers seen here). Research even down to the level of optimal number in a container. Second strategy involved treating the islands in two stages – East first year as a trial to learn, them middle and west the second year. Thus never put the entire population at risk in one shot. </a:t>
            </a:r>
          </a:p>
          <a:p>
            <a:endParaRPr lang="en-US" dirty="0"/>
          </a:p>
          <a:p>
            <a:r>
              <a:rPr lang="en-US" dirty="0"/>
              <a:t>And of course  they were not the other animals – raptors will eat both rats and mice and would be at risk to the toxicant in their systems. Used established techniques to capture and house these animals during the period of exposure. </a:t>
            </a:r>
          </a:p>
          <a:p>
            <a:endParaRPr lang="en-US" dirty="0"/>
          </a:p>
          <a:p>
            <a:r>
              <a:rPr lang="en-US" dirty="0"/>
              <a:t>This gets to another principle – that the benefit must exceed the cost. </a:t>
            </a:r>
          </a:p>
        </p:txBody>
      </p:sp>
      <p:sp>
        <p:nvSpPr>
          <p:cNvPr id="4" name="Slide Number Placeholder 3"/>
          <p:cNvSpPr>
            <a:spLocks noGrp="1"/>
          </p:cNvSpPr>
          <p:nvPr>
            <p:ph type="sldNum" sz="quarter" idx="10"/>
          </p:nvPr>
        </p:nvSpPr>
        <p:spPr/>
        <p:txBody>
          <a:bodyPr/>
          <a:lstStyle/>
          <a:p>
            <a:pPr marL="0" marR="0" lvl="0" indent="0" algn="r" defTabSz="1306220" rtl="0" eaLnBrk="1" fontAlgn="auto" latinLnBrk="0" hangingPunct="1">
              <a:lnSpc>
                <a:spcPct val="100000"/>
              </a:lnSpc>
              <a:spcBef>
                <a:spcPts val="0"/>
              </a:spcBef>
              <a:spcAft>
                <a:spcPts val="0"/>
              </a:spcAft>
              <a:buClrTx/>
              <a:buSzTx/>
              <a:buFontTx/>
              <a:buNone/>
              <a:tabLst/>
              <a:defRPr/>
            </a:pPr>
            <a:fld id="{2BD3C709-F4DD-44C8-900E-D0F3B04625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30622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45474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importantly we need to measure the fundamental goal – did we conserve </a:t>
            </a:r>
            <a:r>
              <a:rPr lang="en-US" dirty="0" err="1"/>
              <a:t>Scripp’s</a:t>
            </a:r>
            <a:r>
              <a:rPr lang="en-US" dirty="0"/>
              <a:t> </a:t>
            </a:r>
            <a:r>
              <a:rPr lang="en-US" dirty="0" err="1"/>
              <a:t>murrlet</a:t>
            </a:r>
            <a:r>
              <a:rPr lang="en-US" dirty="0"/>
              <a:t>?</a:t>
            </a:r>
          </a:p>
          <a:p>
            <a:endParaRPr lang="en-US" dirty="0"/>
          </a:p>
          <a:p>
            <a:r>
              <a:rPr lang="en-US" dirty="0"/>
              <a:t>Yes, more every year. Now breeding beyond caves. </a:t>
            </a:r>
          </a:p>
          <a:p>
            <a:endParaRPr lang="en-US" dirty="0"/>
          </a:p>
          <a:p>
            <a:r>
              <a:rPr lang="en-US" dirty="0"/>
              <a:t>10 years on a new outcome – this small </a:t>
            </a:r>
            <a:r>
              <a:rPr lang="en-US" dirty="0" err="1"/>
              <a:t>Ashys</a:t>
            </a:r>
            <a:r>
              <a:rPr lang="en-US" dirty="0"/>
              <a:t> storm-petrel detected breeding on the island by the NPS. </a:t>
            </a:r>
          </a:p>
        </p:txBody>
      </p:sp>
      <p:sp>
        <p:nvSpPr>
          <p:cNvPr id="4" name="Slide Number Placeholder 3"/>
          <p:cNvSpPr>
            <a:spLocks noGrp="1"/>
          </p:cNvSpPr>
          <p:nvPr>
            <p:ph type="sldNum" sz="quarter" idx="10"/>
          </p:nvPr>
        </p:nvSpPr>
        <p:spPr/>
        <p:txBody>
          <a:bodyPr/>
          <a:lstStyle/>
          <a:p>
            <a:pPr marL="0" marR="0" lvl="0" indent="0" algn="r" defTabSz="1306220" rtl="0" eaLnBrk="1" fontAlgn="auto" latinLnBrk="0" hangingPunct="1">
              <a:lnSpc>
                <a:spcPct val="100000"/>
              </a:lnSpc>
              <a:spcBef>
                <a:spcPts val="0"/>
              </a:spcBef>
              <a:spcAft>
                <a:spcPts val="0"/>
              </a:spcAft>
              <a:buClrTx/>
              <a:buSzTx/>
              <a:buFontTx/>
              <a:buNone/>
              <a:tabLst/>
              <a:defRPr/>
            </a:pPr>
            <a:fld id="{2BD3C709-F4DD-44C8-900E-D0F3B04625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30622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70248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2A1EE-939E-408E-9D61-FA79F1B789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572CA0C-E5B2-43C5-A4FD-54BD3039F6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7CF28E6-4AF2-43D4-8648-31F6B991684B}"/>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5" name="Footer Placeholder 4">
            <a:extLst>
              <a:ext uri="{FF2B5EF4-FFF2-40B4-BE49-F238E27FC236}">
                <a16:creationId xmlns:a16="http://schemas.microsoft.com/office/drawing/2014/main" id="{C2FC1E7B-2C6B-4239-A3C6-5B4C842CE5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BB3CF5-0CBC-4640-B8C2-6DADA1D118D2}"/>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3901553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EE083-76F7-42BF-8A89-EE3DAC95690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67F8D0-354B-4DC7-9FEE-7BEDA21D0D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EF65DC-2CE6-4E6E-8FC9-7057B1D920EA}"/>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5" name="Footer Placeholder 4">
            <a:extLst>
              <a:ext uri="{FF2B5EF4-FFF2-40B4-BE49-F238E27FC236}">
                <a16:creationId xmlns:a16="http://schemas.microsoft.com/office/drawing/2014/main" id="{900E08C6-A838-4F52-B208-927F1E9E30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42DD59-34A7-4162-81E8-22E6D8B1AC96}"/>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1143476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DE7886-F5B2-45B4-87BA-DFC958EF45F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7349928-C923-49E7-A247-40AB05E6179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384029-E786-4468-86CA-64E3C5FB3543}"/>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5" name="Footer Placeholder 4">
            <a:extLst>
              <a:ext uri="{FF2B5EF4-FFF2-40B4-BE49-F238E27FC236}">
                <a16:creationId xmlns:a16="http://schemas.microsoft.com/office/drawing/2014/main" id="{FCF0BE68-299D-4083-81D8-7D991C9E0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98969A-58B6-4F93-8D07-524E1448D092}"/>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2714141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55946-CBFB-4E85-B685-5F04531D09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F8F54B-ED6A-418D-86BF-307E3C1514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E0F844-3AF0-42CB-AA7E-2C97E7252852}"/>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5" name="Footer Placeholder 4">
            <a:extLst>
              <a:ext uri="{FF2B5EF4-FFF2-40B4-BE49-F238E27FC236}">
                <a16:creationId xmlns:a16="http://schemas.microsoft.com/office/drawing/2014/main" id="{98DB2CFD-A8D7-4DAE-A80C-91E8DB2AD3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3D96F9-E821-4F46-8D43-C6E6A42B4A33}"/>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3473379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713B5-EABE-46E2-9747-B3C2D01097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BC4E8B7-1A31-4034-82B4-54CCA978AE9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B4BE488-ADD8-4A0F-88D6-3C5920289ED1}"/>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5" name="Footer Placeholder 4">
            <a:extLst>
              <a:ext uri="{FF2B5EF4-FFF2-40B4-BE49-F238E27FC236}">
                <a16:creationId xmlns:a16="http://schemas.microsoft.com/office/drawing/2014/main" id="{2390C556-40E1-44FB-9DE7-725001062D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EC4A28-05A4-4D9C-A95B-CC16D1BC7399}"/>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2003579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0FE12-5667-4A89-9C97-F909144346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4D8931-7050-45A7-8887-B41A74DDEE1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CB211F-3E98-448D-8E87-320A6781FE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91537F8-5657-4C21-8455-43FD94CC9108}"/>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6" name="Footer Placeholder 5">
            <a:extLst>
              <a:ext uri="{FF2B5EF4-FFF2-40B4-BE49-F238E27FC236}">
                <a16:creationId xmlns:a16="http://schemas.microsoft.com/office/drawing/2014/main" id="{7F137A9D-C777-48B2-994A-A61EB0EB94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23FDD9-E693-4B95-9733-CE48CF9DCDF5}"/>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2624225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075BB-9166-4D5E-BBEA-4F98696E91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CD33AA8-EBFF-4396-8ED5-20A11B6489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04BD18-3329-44F2-9744-32F1ED3A8E8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111E568-4694-4592-82AD-82FE77D9B3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785E0E-354C-475E-B2F8-9D3E53840F9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BF1FD9D-565C-43E7-A70D-ABB2B9089C11}"/>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8" name="Footer Placeholder 7">
            <a:extLst>
              <a:ext uri="{FF2B5EF4-FFF2-40B4-BE49-F238E27FC236}">
                <a16:creationId xmlns:a16="http://schemas.microsoft.com/office/drawing/2014/main" id="{8C948B69-758E-411C-A2A5-8D46BA309D2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8113E97-1880-423B-ADCF-DCA62EEDE34E}"/>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4177143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0B1CA-D88D-47F7-8C90-F3B1D307A49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C20BFC-04FA-4A04-AA6B-D18A166A02FB}"/>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4" name="Footer Placeholder 3">
            <a:extLst>
              <a:ext uri="{FF2B5EF4-FFF2-40B4-BE49-F238E27FC236}">
                <a16:creationId xmlns:a16="http://schemas.microsoft.com/office/drawing/2014/main" id="{6EB2E327-3650-4249-A8EB-72C1B9E76BA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D55498A-8495-4F2C-A786-9335EC959DC4}"/>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1618928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F73EA8-E110-4EC6-9426-BA52575BCBF7}"/>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3" name="Footer Placeholder 2">
            <a:extLst>
              <a:ext uri="{FF2B5EF4-FFF2-40B4-BE49-F238E27FC236}">
                <a16:creationId xmlns:a16="http://schemas.microsoft.com/office/drawing/2014/main" id="{6E8B525D-128C-4A55-98C0-C75CEE52BE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9D50E24-935C-43E5-B68C-546323B76D67}"/>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253859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7E905-4664-4B81-8D55-214B7D09A9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796C918-5617-4D20-8640-4BAA428645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4C9410E-697A-4652-810B-D0FB7624B9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D6CF4E-1EB8-47F9-9604-6262EDED67A9}"/>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6" name="Footer Placeholder 5">
            <a:extLst>
              <a:ext uri="{FF2B5EF4-FFF2-40B4-BE49-F238E27FC236}">
                <a16:creationId xmlns:a16="http://schemas.microsoft.com/office/drawing/2014/main" id="{ECBA229E-FC1F-40AE-9876-C41334C05B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8309E1-B493-409D-98C1-8E21B9AA0387}"/>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229619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A36E3-900F-47DB-BF78-8BC04DDCC7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32F5CD5-6AC3-4924-90B7-50E6F081E2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540C201-2CA1-4A9C-B592-C9F8E30328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F53470-EE49-4119-89AF-EB20EFCEE5A4}"/>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6" name="Footer Placeholder 5">
            <a:extLst>
              <a:ext uri="{FF2B5EF4-FFF2-40B4-BE49-F238E27FC236}">
                <a16:creationId xmlns:a16="http://schemas.microsoft.com/office/drawing/2014/main" id="{3CD521EF-3B21-4A5E-802E-29EABF48E8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59B3BE-F71E-4414-BC0F-DC9940217DDE}"/>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1761454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B66478-31B3-473A-95A8-B5E9E96763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7599BAB-B94B-4552-B2C0-048121856C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975AB9-7687-4723-A130-92B9C6EAEB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29B5C9-AD18-4BF4-BF4D-57B3AD5CF065}" type="datetimeFigureOut">
              <a:rPr lang="en-US" smtClean="0"/>
              <a:t>3/5/2020</a:t>
            </a:fld>
            <a:endParaRPr lang="en-US"/>
          </a:p>
        </p:txBody>
      </p:sp>
      <p:sp>
        <p:nvSpPr>
          <p:cNvPr id="5" name="Footer Placeholder 4">
            <a:extLst>
              <a:ext uri="{FF2B5EF4-FFF2-40B4-BE49-F238E27FC236}">
                <a16:creationId xmlns:a16="http://schemas.microsoft.com/office/drawing/2014/main" id="{B874D50E-C3D5-40D4-BD07-CBA6C4ED30B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20DE461-7577-40E7-80B1-E42F5B20C8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2171DD-68ED-4D05-B70F-9F4D4A975150}" type="slidenum">
              <a:rPr lang="en-US" smtClean="0"/>
              <a:t>‹#›</a:t>
            </a:fld>
            <a:endParaRPr lang="en-US"/>
          </a:p>
        </p:txBody>
      </p:sp>
    </p:spTree>
    <p:extLst>
      <p:ext uri="{BB962C8B-B14F-4D97-AF65-F5344CB8AC3E}">
        <p14:creationId xmlns:p14="http://schemas.microsoft.com/office/powerpoint/2010/main" val="423120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png"/><Relationship Id="rId10" Type="http://schemas.openxmlformats.org/officeDocument/2006/relationships/image" Target="../media/image8.jpg"/><Relationship Id="rId4" Type="http://schemas.openxmlformats.org/officeDocument/2006/relationships/image" Target="../media/image2.jpe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1.jp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3.pn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jpg"/><Relationship Id="rId7"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5352FC8-487E-4F58-A291-55A2F32496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502"/>
            <a:ext cx="12192000" cy="6858000"/>
          </a:xfrm>
          <a:prstGeom prst="rect">
            <a:avLst/>
          </a:prstGeom>
        </p:spPr>
      </p:pic>
      <p:pic>
        <p:nvPicPr>
          <p:cNvPr id="11268" name="Picture 4" descr="https://lh3.googleusercontent.com/-xeok3NjZ1WY/Tq8m8C8afUI/AAAAAAAACPk/6v9VXTAHwHQ4--wu9gDFRtofGlcsw3yswCHM/s1600/72dpiSrgb-002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500" y="-1714"/>
            <a:ext cx="10287000" cy="686142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33001" y="5778501"/>
            <a:ext cx="776054" cy="776054"/>
          </a:xfrm>
          <a:prstGeom prst="rect">
            <a:avLst/>
          </a:prstGeom>
          <a:effectLst/>
        </p:spPr>
      </p:pic>
      <p:sp>
        <p:nvSpPr>
          <p:cNvPr id="11" name="Title 1"/>
          <p:cNvSpPr txBox="1">
            <a:spLocks/>
          </p:cNvSpPr>
          <p:nvPr/>
        </p:nvSpPr>
        <p:spPr>
          <a:xfrm>
            <a:off x="1524000" y="1322687"/>
            <a:ext cx="5524500" cy="841375"/>
          </a:xfrm>
          <a:prstGeom prst="rect">
            <a:avLst/>
          </a:prstGeom>
        </p:spPr>
        <p:txBody>
          <a:bodyPr>
            <a:normAutofit/>
          </a:bodyPr>
          <a:lstStyle>
            <a:lvl1pPr algn="ctr" rtl="0" eaLnBrk="0" fontAlgn="base" hangingPunct="0">
              <a:spcBef>
                <a:spcPct val="0"/>
              </a:spcBef>
              <a:spcAft>
                <a:spcPct val="0"/>
              </a:spcAft>
              <a:defRPr sz="5800" kern="1200">
                <a:solidFill>
                  <a:schemeClr val="tx1"/>
                </a:solidFill>
                <a:latin typeface="+mj-lt"/>
                <a:ea typeface="+mj-ea"/>
                <a:cs typeface="+mj-cs"/>
              </a:defRPr>
            </a:lvl1pPr>
            <a:lvl2pPr algn="ctr" rtl="0" eaLnBrk="0" fontAlgn="base" hangingPunct="0">
              <a:spcBef>
                <a:spcPct val="0"/>
              </a:spcBef>
              <a:spcAft>
                <a:spcPct val="0"/>
              </a:spcAft>
              <a:defRPr sz="5800">
                <a:solidFill>
                  <a:schemeClr val="tx1"/>
                </a:solidFill>
                <a:latin typeface="Calibri" pitchFamily="34" charset="0"/>
              </a:defRPr>
            </a:lvl2pPr>
            <a:lvl3pPr algn="ctr" rtl="0" eaLnBrk="0" fontAlgn="base" hangingPunct="0">
              <a:spcBef>
                <a:spcPct val="0"/>
              </a:spcBef>
              <a:spcAft>
                <a:spcPct val="0"/>
              </a:spcAft>
              <a:defRPr sz="5800">
                <a:solidFill>
                  <a:schemeClr val="tx1"/>
                </a:solidFill>
                <a:latin typeface="Calibri" pitchFamily="34" charset="0"/>
              </a:defRPr>
            </a:lvl3pPr>
            <a:lvl4pPr algn="ctr" rtl="0" eaLnBrk="0" fontAlgn="base" hangingPunct="0">
              <a:spcBef>
                <a:spcPct val="0"/>
              </a:spcBef>
              <a:spcAft>
                <a:spcPct val="0"/>
              </a:spcAft>
              <a:defRPr sz="5800">
                <a:solidFill>
                  <a:schemeClr val="tx1"/>
                </a:solidFill>
                <a:latin typeface="Calibri" pitchFamily="34" charset="0"/>
              </a:defRPr>
            </a:lvl4pPr>
            <a:lvl5pPr algn="ctr" rtl="0" eaLnBrk="0" fontAlgn="base" hangingPunct="0">
              <a:spcBef>
                <a:spcPct val="0"/>
              </a:spcBef>
              <a:spcAft>
                <a:spcPct val="0"/>
              </a:spcAft>
              <a:defRPr sz="5800">
                <a:solidFill>
                  <a:schemeClr val="tx1"/>
                </a:solidFill>
                <a:latin typeface="Calibri" pitchFamily="34" charset="0"/>
              </a:defRPr>
            </a:lvl5pPr>
            <a:lvl6pPr marL="604701" algn="ctr" rtl="0" fontAlgn="base">
              <a:spcBef>
                <a:spcPct val="0"/>
              </a:spcBef>
              <a:spcAft>
                <a:spcPct val="0"/>
              </a:spcAft>
              <a:defRPr sz="5800">
                <a:solidFill>
                  <a:schemeClr val="tx1"/>
                </a:solidFill>
                <a:latin typeface="Calibri" pitchFamily="34" charset="0"/>
              </a:defRPr>
            </a:lvl6pPr>
            <a:lvl7pPr marL="1209404" algn="ctr" rtl="0" fontAlgn="base">
              <a:spcBef>
                <a:spcPct val="0"/>
              </a:spcBef>
              <a:spcAft>
                <a:spcPct val="0"/>
              </a:spcAft>
              <a:defRPr sz="5800">
                <a:solidFill>
                  <a:schemeClr val="tx1"/>
                </a:solidFill>
                <a:latin typeface="Calibri" pitchFamily="34" charset="0"/>
              </a:defRPr>
            </a:lvl7pPr>
            <a:lvl8pPr marL="1814104" algn="ctr" rtl="0" fontAlgn="base">
              <a:spcBef>
                <a:spcPct val="0"/>
              </a:spcBef>
              <a:spcAft>
                <a:spcPct val="0"/>
              </a:spcAft>
              <a:defRPr sz="5800">
                <a:solidFill>
                  <a:schemeClr val="tx1"/>
                </a:solidFill>
                <a:latin typeface="Calibri" pitchFamily="34" charset="0"/>
              </a:defRPr>
            </a:lvl8pPr>
            <a:lvl9pPr marL="2418806" algn="ctr" rtl="0" fontAlgn="base">
              <a:spcBef>
                <a:spcPct val="0"/>
              </a:spcBef>
              <a:spcAft>
                <a:spcPct val="0"/>
              </a:spcAft>
              <a:defRPr sz="5800">
                <a:solidFill>
                  <a:schemeClr val="tx1"/>
                </a:solidFill>
                <a:latin typeface="Calibri" pitchFamily="34" charset="0"/>
              </a:defRPr>
            </a:lvl9pPr>
          </a:lstStyle>
          <a:p>
            <a:pPr marL="0" marR="0" lvl="0" indent="0" algn="l" defTabSz="761970" rtl="0" eaLnBrk="0" fontAlgn="base" latinLnBrk="0" hangingPunct="0">
              <a:lnSpc>
                <a:spcPct val="100000"/>
              </a:lnSpc>
              <a:spcBef>
                <a:spcPct val="0"/>
              </a:spcBef>
              <a:spcAft>
                <a:spcPct val="0"/>
              </a:spcAft>
              <a:buClrTx/>
              <a:buSzTx/>
              <a:buFontTx/>
              <a:buNone/>
              <a:tabLst/>
              <a:defRPr/>
            </a:pPr>
            <a:r>
              <a:rPr kumimoji="0" lang="en-US" sz="4167" b="0" i="0" u="none" strike="noStrike" kern="1200" cap="none" spc="0" normalizeH="0" baseline="0" noProof="0" dirty="0">
                <a:ln>
                  <a:noFill/>
                </a:ln>
                <a:solidFill>
                  <a:prstClr val="white"/>
                </a:solidFill>
                <a:effectLst/>
                <a:uLnTx/>
                <a:uFillTx/>
                <a:latin typeface="Gotham Extra Light" pitchFamily="50" charset="0"/>
                <a:ea typeface="+mj-ea"/>
                <a:cs typeface="Gotham Extra Light" pitchFamily="50" charset="0"/>
              </a:rPr>
              <a:t>Implementation</a:t>
            </a:r>
          </a:p>
        </p:txBody>
      </p:sp>
      <p:pic>
        <p:nvPicPr>
          <p:cNvPr id="12" name="Picture 11" descr="Untitled-1.jpg">
            <a:extLst>
              <a:ext uri="{FF2B5EF4-FFF2-40B4-BE49-F238E27FC236}">
                <a16:creationId xmlns:a16="http://schemas.microsoft.com/office/drawing/2014/main" id="{055ECB46-3B5A-4059-96CA-96EEF5810170}"/>
              </a:ext>
            </a:extLst>
          </p:cNvPr>
          <p:cNvPicPr>
            <a:picLocks noChangeAspect="1"/>
          </p:cNvPicPr>
          <p:nvPr/>
        </p:nvPicPr>
        <p:blipFill>
          <a:blip r:embed="rId6" cstate="print"/>
          <a:stretch>
            <a:fillRect/>
          </a:stretch>
        </p:blipFill>
        <p:spPr>
          <a:xfrm>
            <a:off x="4405218" y="2154752"/>
            <a:ext cx="3800068" cy="2352991"/>
          </a:xfrm>
          <a:prstGeom prst="rect">
            <a:avLst/>
          </a:prstGeom>
        </p:spPr>
      </p:pic>
      <p:pic>
        <p:nvPicPr>
          <p:cNvPr id="4" name="Picture 3">
            <a:extLst>
              <a:ext uri="{FF2B5EF4-FFF2-40B4-BE49-F238E27FC236}">
                <a16:creationId xmlns:a16="http://schemas.microsoft.com/office/drawing/2014/main" id="{FB41D701-24D0-419A-B14B-ADD0A0440B60}"/>
              </a:ext>
            </a:extLst>
          </p:cNvPr>
          <p:cNvPicPr>
            <a:picLocks noChangeAspect="1"/>
          </p:cNvPicPr>
          <p:nvPr/>
        </p:nvPicPr>
        <p:blipFill>
          <a:blip r:embed="rId7"/>
          <a:stretch>
            <a:fillRect/>
          </a:stretch>
        </p:blipFill>
        <p:spPr>
          <a:xfrm>
            <a:off x="1176002" y="2164062"/>
            <a:ext cx="3098768" cy="2332859"/>
          </a:xfrm>
          <a:prstGeom prst="rect">
            <a:avLst/>
          </a:prstGeom>
        </p:spPr>
      </p:pic>
      <p:pic>
        <p:nvPicPr>
          <p:cNvPr id="3" name="Picture 2">
            <a:extLst>
              <a:ext uri="{FF2B5EF4-FFF2-40B4-BE49-F238E27FC236}">
                <a16:creationId xmlns:a16="http://schemas.microsoft.com/office/drawing/2014/main" id="{37E46099-5529-445E-AB50-CD22386A663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00510" y="4179286"/>
            <a:ext cx="3028461" cy="1360009"/>
          </a:xfrm>
          <a:prstGeom prst="rect">
            <a:avLst/>
          </a:prstGeom>
        </p:spPr>
      </p:pic>
      <p:pic>
        <p:nvPicPr>
          <p:cNvPr id="15" name="Picture 14">
            <a:extLst>
              <a:ext uri="{FF2B5EF4-FFF2-40B4-BE49-F238E27FC236}">
                <a16:creationId xmlns:a16="http://schemas.microsoft.com/office/drawing/2014/main" id="{54FBC677-8CFD-49BA-8D48-952D4940F16D}"/>
              </a:ext>
            </a:extLst>
          </p:cNvPr>
          <p:cNvPicPr>
            <a:picLocks noChangeAspect="1"/>
          </p:cNvPicPr>
          <p:nvPr/>
        </p:nvPicPr>
        <p:blipFill>
          <a:blip r:embed="rId9"/>
          <a:stretch>
            <a:fillRect/>
          </a:stretch>
        </p:blipFill>
        <p:spPr>
          <a:xfrm>
            <a:off x="405445" y="2177278"/>
            <a:ext cx="5894838" cy="4421129"/>
          </a:xfrm>
          <a:prstGeom prst="rect">
            <a:avLst/>
          </a:prstGeom>
        </p:spPr>
      </p:pic>
      <p:grpSp>
        <p:nvGrpSpPr>
          <p:cNvPr id="6" name="Group 5">
            <a:extLst>
              <a:ext uri="{FF2B5EF4-FFF2-40B4-BE49-F238E27FC236}">
                <a16:creationId xmlns:a16="http://schemas.microsoft.com/office/drawing/2014/main" id="{68E36605-E41C-4759-A342-EDE7B868CA2C}"/>
              </a:ext>
            </a:extLst>
          </p:cNvPr>
          <p:cNvGrpSpPr/>
          <p:nvPr/>
        </p:nvGrpSpPr>
        <p:grpSpPr>
          <a:xfrm>
            <a:off x="5640115" y="114536"/>
            <a:ext cx="6364064" cy="5065018"/>
            <a:chOff x="5680085" y="-49237"/>
            <a:chExt cx="6364064" cy="5065018"/>
          </a:xfrm>
        </p:grpSpPr>
        <p:pic>
          <p:nvPicPr>
            <p:cNvPr id="16" name="Content Placeholder 4">
              <a:extLst>
                <a:ext uri="{FF2B5EF4-FFF2-40B4-BE49-F238E27FC236}">
                  <a16:creationId xmlns:a16="http://schemas.microsoft.com/office/drawing/2014/main" id="{D46280D7-D8F6-4EA7-8B7E-4A9162808455}"/>
                </a:ext>
              </a:extLst>
            </p:cNvPr>
            <p:cNvPicPr>
              <a:picLocks noChangeAspect="1"/>
            </p:cNvPicPr>
            <p:nvPr/>
          </p:nvPicPr>
          <p:blipFill rotWithShape="1">
            <a:blip r:embed="rId10">
              <a:extLst>
                <a:ext uri="{28A0092B-C50C-407E-A947-70E740481C1C}">
                  <a14:useLocalDpi xmlns:a14="http://schemas.microsoft.com/office/drawing/2010/main" val="0"/>
                </a:ext>
              </a:extLst>
            </a:blip>
            <a:srcRect l="29375" t="405" b="32868"/>
            <a:stretch/>
          </p:blipFill>
          <p:spPr>
            <a:xfrm>
              <a:off x="5680085" y="-49237"/>
              <a:ext cx="6348964" cy="5065018"/>
            </a:xfrm>
            <a:prstGeom prst="rect">
              <a:avLst/>
            </a:prstGeom>
          </p:spPr>
        </p:pic>
        <p:sp>
          <p:nvSpPr>
            <p:cNvPr id="5" name="Rectangle 4">
              <a:extLst>
                <a:ext uri="{FF2B5EF4-FFF2-40B4-BE49-F238E27FC236}">
                  <a16:creationId xmlns:a16="http://schemas.microsoft.com/office/drawing/2014/main" id="{9A75EDF4-79F1-4EFA-B717-635648C387E3}"/>
                </a:ext>
              </a:extLst>
            </p:cNvPr>
            <p:cNvSpPr/>
            <p:nvPr/>
          </p:nvSpPr>
          <p:spPr>
            <a:xfrm>
              <a:off x="8987051" y="11502"/>
              <a:ext cx="3057098" cy="75959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39681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55F8C38-48F8-4CB5-931E-22F4CB59AE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502"/>
            <a:ext cx="12192000" cy="6858000"/>
          </a:xfrm>
          <a:prstGeom prst="rect">
            <a:avLst/>
          </a:prstGeom>
        </p:spPr>
      </p:pic>
      <p:pic>
        <p:nvPicPr>
          <p:cNvPr id="11268" name="Picture 4" descr="https://lh3.googleusercontent.com/-xeok3NjZ1WY/Tq8m8C8afUI/AAAAAAAACPk/6v9VXTAHwHQ4--wu9gDFRtofGlcsw3yswCHM/s1600/72dpiSrgb-002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500" y="-1714"/>
            <a:ext cx="10287000" cy="686142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33001" y="5778501"/>
            <a:ext cx="776054" cy="776054"/>
          </a:xfrm>
          <a:prstGeom prst="rect">
            <a:avLst/>
          </a:prstGeom>
          <a:effectLst/>
        </p:spPr>
      </p:pic>
      <p:sp>
        <p:nvSpPr>
          <p:cNvPr id="11" name="Title 1"/>
          <p:cNvSpPr txBox="1">
            <a:spLocks/>
          </p:cNvSpPr>
          <p:nvPr/>
        </p:nvSpPr>
        <p:spPr>
          <a:xfrm>
            <a:off x="1524000" y="1322687"/>
            <a:ext cx="5524500" cy="841375"/>
          </a:xfrm>
          <a:prstGeom prst="rect">
            <a:avLst/>
          </a:prstGeom>
        </p:spPr>
        <p:txBody>
          <a:bodyPr>
            <a:normAutofit/>
          </a:bodyPr>
          <a:lstStyle>
            <a:lvl1pPr algn="ctr" rtl="0" eaLnBrk="0" fontAlgn="base" hangingPunct="0">
              <a:spcBef>
                <a:spcPct val="0"/>
              </a:spcBef>
              <a:spcAft>
                <a:spcPct val="0"/>
              </a:spcAft>
              <a:defRPr sz="5800" kern="1200">
                <a:solidFill>
                  <a:schemeClr val="tx1"/>
                </a:solidFill>
                <a:latin typeface="+mj-lt"/>
                <a:ea typeface="+mj-ea"/>
                <a:cs typeface="+mj-cs"/>
              </a:defRPr>
            </a:lvl1pPr>
            <a:lvl2pPr algn="ctr" rtl="0" eaLnBrk="0" fontAlgn="base" hangingPunct="0">
              <a:spcBef>
                <a:spcPct val="0"/>
              </a:spcBef>
              <a:spcAft>
                <a:spcPct val="0"/>
              </a:spcAft>
              <a:defRPr sz="5800">
                <a:solidFill>
                  <a:schemeClr val="tx1"/>
                </a:solidFill>
                <a:latin typeface="Calibri" pitchFamily="34" charset="0"/>
              </a:defRPr>
            </a:lvl2pPr>
            <a:lvl3pPr algn="ctr" rtl="0" eaLnBrk="0" fontAlgn="base" hangingPunct="0">
              <a:spcBef>
                <a:spcPct val="0"/>
              </a:spcBef>
              <a:spcAft>
                <a:spcPct val="0"/>
              </a:spcAft>
              <a:defRPr sz="5800">
                <a:solidFill>
                  <a:schemeClr val="tx1"/>
                </a:solidFill>
                <a:latin typeface="Calibri" pitchFamily="34" charset="0"/>
              </a:defRPr>
            </a:lvl3pPr>
            <a:lvl4pPr algn="ctr" rtl="0" eaLnBrk="0" fontAlgn="base" hangingPunct="0">
              <a:spcBef>
                <a:spcPct val="0"/>
              </a:spcBef>
              <a:spcAft>
                <a:spcPct val="0"/>
              </a:spcAft>
              <a:defRPr sz="5800">
                <a:solidFill>
                  <a:schemeClr val="tx1"/>
                </a:solidFill>
                <a:latin typeface="Calibri" pitchFamily="34" charset="0"/>
              </a:defRPr>
            </a:lvl4pPr>
            <a:lvl5pPr algn="ctr" rtl="0" eaLnBrk="0" fontAlgn="base" hangingPunct="0">
              <a:spcBef>
                <a:spcPct val="0"/>
              </a:spcBef>
              <a:spcAft>
                <a:spcPct val="0"/>
              </a:spcAft>
              <a:defRPr sz="5800">
                <a:solidFill>
                  <a:schemeClr val="tx1"/>
                </a:solidFill>
                <a:latin typeface="Calibri" pitchFamily="34" charset="0"/>
              </a:defRPr>
            </a:lvl5pPr>
            <a:lvl6pPr marL="604701" algn="ctr" rtl="0" fontAlgn="base">
              <a:spcBef>
                <a:spcPct val="0"/>
              </a:spcBef>
              <a:spcAft>
                <a:spcPct val="0"/>
              </a:spcAft>
              <a:defRPr sz="5800">
                <a:solidFill>
                  <a:schemeClr val="tx1"/>
                </a:solidFill>
                <a:latin typeface="Calibri" pitchFamily="34" charset="0"/>
              </a:defRPr>
            </a:lvl6pPr>
            <a:lvl7pPr marL="1209404" algn="ctr" rtl="0" fontAlgn="base">
              <a:spcBef>
                <a:spcPct val="0"/>
              </a:spcBef>
              <a:spcAft>
                <a:spcPct val="0"/>
              </a:spcAft>
              <a:defRPr sz="5800">
                <a:solidFill>
                  <a:schemeClr val="tx1"/>
                </a:solidFill>
                <a:latin typeface="Calibri" pitchFamily="34" charset="0"/>
              </a:defRPr>
            </a:lvl7pPr>
            <a:lvl8pPr marL="1814104" algn="ctr" rtl="0" fontAlgn="base">
              <a:spcBef>
                <a:spcPct val="0"/>
              </a:spcBef>
              <a:spcAft>
                <a:spcPct val="0"/>
              </a:spcAft>
              <a:defRPr sz="5800">
                <a:solidFill>
                  <a:schemeClr val="tx1"/>
                </a:solidFill>
                <a:latin typeface="Calibri" pitchFamily="34" charset="0"/>
              </a:defRPr>
            </a:lvl8pPr>
            <a:lvl9pPr marL="2418806" algn="ctr" rtl="0" fontAlgn="base">
              <a:spcBef>
                <a:spcPct val="0"/>
              </a:spcBef>
              <a:spcAft>
                <a:spcPct val="0"/>
              </a:spcAft>
              <a:defRPr sz="5800">
                <a:solidFill>
                  <a:schemeClr val="tx1"/>
                </a:solidFill>
                <a:latin typeface="Calibri" pitchFamily="34" charset="0"/>
              </a:defRPr>
            </a:lvl9pPr>
          </a:lstStyle>
          <a:p>
            <a:pPr marL="0" marR="0" lvl="0" indent="0" algn="l" defTabSz="761970" rtl="0" eaLnBrk="0" fontAlgn="base" latinLnBrk="0" hangingPunct="0">
              <a:lnSpc>
                <a:spcPct val="100000"/>
              </a:lnSpc>
              <a:spcBef>
                <a:spcPct val="0"/>
              </a:spcBef>
              <a:spcAft>
                <a:spcPct val="0"/>
              </a:spcAft>
              <a:buClrTx/>
              <a:buSzTx/>
              <a:buFontTx/>
              <a:buNone/>
              <a:tabLst/>
              <a:defRPr/>
            </a:pPr>
            <a:r>
              <a:rPr kumimoji="0" lang="en-US" sz="4167" b="0" i="0" u="none" strike="noStrike" kern="1200" cap="none" spc="0" normalizeH="0" baseline="0" noProof="0" dirty="0">
                <a:ln>
                  <a:noFill/>
                </a:ln>
                <a:solidFill>
                  <a:prstClr val="white"/>
                </a:solidFill>
                <a:effectLst/>
                <a:uLnTx/>
                <a:uFillTx/>
                <a:latin typeface="Gotham Extra Light" pitchFamily="50" charset="0"/>
                <a:ea typeface="+mj-ea"/>
                <a:cs typeface="Gotham Extra Light" pitchFamily="50" charset="0"/>
              </a:rPr>
              <a:t>Implementation</a:t>
            </a:r>
          </a:p>
        </p:txBody>
      </p:sp>
      <p:pic>
        <p:nvPicPr>
          <p:cNvPr id="8" name="Picture 3"/>
          <p:cNvPicPr>
            <a:picLocks noChangeAspect="1" noChangeArrowheads="1"/>
          </p:cNvPicPr>
          <p:nvPr/>
        </p:nvPicPr>
        <p:blipFill rotWithShape="1">
          <a:blip r:embed="rId6" cstate="print"/>
          <a:srcRect b="13662"/>
          <a:stretch/>
        </p:blipFill>
        <p:spPr bwMode="auto">
          <a:xfrm>
            <a:off x="1632140" y="2083605"/>
            <a:ext cx="3464257" cy="1948644"/>
          </a:xfrm>
          <a:prstGeom prst="rect">
            <a:avLst/>
          </a:prstGeom>
          <a:noFill/>
          <a:ln w="9525">
            <a:solidFill>
              <a:schemeClr val="tx1"/>
            </a:solidFill>
            <a:miter lim="800000"/>
            <a:headEnd/>
            <a:tailEnd/>
          </a:ln>
          <a:effectLst>
            <a:innerShdw blurRad="63500" dist="50800" dir="10800000">
              <a:prstClr val="black">
                <a:alpha val="50000"/>
              </a:prstClr>
            </a:innerShdw>
          </a:effectLst>
        </p:spPr>
      </p:pic>
      <p:pic>
        <p:nvPicPr>
          <p:cNvPr id="19458" name="Picture 2" descr="https://c2.staticflickr.com/4/3181/2967308969_bb2e272b13_b.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140" y="4214592"/>
            <a:ext cx="3798295" cy="252230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9" name="Picture 2" descr="https://c2.staticflickr.com/4/3050/2573276045_7d38b6390f_b.jpg"/>
          <p:cNvPicPr>
            <a:picLocks noChangeAspect="1" noChangeArrowheads="1"/>
          </p:cNvPicPr>
          <p:nvPr/>
        </p:nvPicPr>
        <p:blipFill rotWithShape="1">
          <a:blip r:embed="rId8">
            <a:extLst>
              <a:ext uri="{28A0092B-C50C-407E-A947-70E740481C1C}">
                <a14:useLocalDpi xmlns:a14="http://schemas.microsoft.com/office/drawing/2010/main" val="0"/>
              </a:ext>
            </a:extLst>
          </a:blip>
          <a:srcRect l="-350" t="60379" r="2202" b="6632"/>
          <a:stretch/>
        </p:blipFill>
        <p:spPr bwMode="auto">
          <a:xfrm>
            <a:off x="4760985" y="2293829"/>
            <a:ext cx="3263900" cy="1829592"/>
          </a:xfrm>
          <a:prstGeom prst="rect">
            <a:avLst/>
          </a:prstGeom>
          <a:noFill/>
          <a:ln>
            <a:solidFill>
              <a:schemeClr val="tx1"/>
            </a:solidFill>
          </a:ln>
          <a:effectLst>
            <a:innerShdw blurRad="63500" dist="50800" dir="10800000">
              <a:prstClr val="black">
                <a:alpha val="50000"/>
              </a:prstClr>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3093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BACD20C-9E24-41C5-94EB-DE328F2D33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502"/>
            <a:ext cx="12192000" cy="6858000"/>
          </a:xfrm>
          <a:prstGeom prst="rect">
            <a:avLst/>
          </a:prstGeom>
        </p:spPr>
      </p:pic>
      <p:pic>
        <p:nvPicPr>
          <p:cNvPr id="11268" name="Picture 4" descr="https://lh3.googleusercontent.com/-xeok3NjZ1WY/Tq8m8C8afUI/AAAAAAAACPk/6v9VXTAHwHQ4--wu9gDFRtofGlcsw3yswCHM/s1600/72dpiSrgb-002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500" y="-1714"/>
            <a:ext cx="10287000" cy="686142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33001" y="5778501"/>
            <a:ext cx="776054" cy="776054"/>
          </a:xfrm>
          <a:prstGeom prst="rect">
            <a:avLst/>
          </a:prstGeom>
          <a:effectLst/>
        </p:spPr>
      </p:pic>
      <p:sp>
        <p:nvSpPr>
          <p:cNvPr id="11" name="Title 1"/>
          <p:cNvSpPr txBox="1">
            <a:spLocks/>
          </p:cNvSpPr>
          <p:nvPr/>
        </p:nvSpPr>
        <p:spPr>
          <a:xfrm>
            <a:off x="1524000" y="1397000"/>
            <a:ext cx="5524500" cy="709313"/>
          </a:xfrm>
          <a:prstGeom prst="rect">
            <a:avLst/>
          </a:prstGeom>
        </p:spPr>
        <p:txBody>
          <a:bodyPr>
            <a:normAutofit fontScale="92500"/>
          </a:bodyPr>
          <a:lstStyle>
            <a:lvl1pPr algn="ctr" rtl="0" eaLnBrk="0" fontAlgn="base" hangingPunct="0">
              <a:spcBef>
                <a:spcPct val="0"/>
              </a:spcBef>
              <a:spcAft>
                <a:spcPct val="0"/>
              </a:spcAft>
              <a:defRPr sz="5800" kern="1200">
                <a:solidFill>
                  <a:schemeClr val="tx1"/>
                </a:solidFill>
                <a:latin typeface="+mj-lt"/>
                <a:ea typeface="+mj-ea"/>
                <a:cs typeface="+mj-cs"/>
              </a:defRPr>
            </a:lvl1pPr>
            <a:lvl2pPr algn="ctr" rtl="0" eaLnBrk="0" fontAlgn="base" hangingPunct="0">
              <a:spcBef>
                <a:spcPct val="0"/>
              </a:spcBef>
              <a:spcAft>
                <a:spcPct val="0"/>
              </a:spcAft>
              <a:defRPr sz="5800">
                <a:solidFill>
                  <a:schemeClr val="tx1"/>
                </a:solidFill>
                <a:latin typeface="Calibri" pitchFamily="34" charset="0"/>
              </a:defRPr>
            </a:lvl2pPr>
            <a:lvl3pPr algn="ctr" rtl="0" eaLnBrk="0" fontAlgn="base" hangingPunct="0">
              <a:spcBef>
                <a:spcPct val="0"/>
              </a:spcBef>
              <a:spcAft>
                <a:spcPct val="0"/>
              </a:spcAft>
              <a:defRPr sz="5800">
                <a:solidFill>
                  <a:schemeClr val="tx1"/>
                </a:solidFill>
                <a:latin typeface="Calibri" pitchFamily="34" charset="0"/>
              </a:defRPr>
            </a:lvl3pPr>
            <a:lvl4pPr algn="ctr" rtl="0" eaLnBrk="0" fontAlgn="base" hangingPunct="0">
              <a:spcBef>
                <a:spcPct val="0"/>
              </a:spcBef>
              <a:spcAft>
                <a:spcPct val="0"/>
              </a:spcAft>
              <a:defRPr sz="5800">
                <a:solidFill>
                  <a:schemeClr val="tx1"/>
                </a:solidFill>
                <a:latin typeface="Calibri" pitchFamily="34" charset="0"/>
              </a:defRPr>
            </a:lvl4pPr>
            <a:lvl5pPr algn="ctr" rtl="0" eaLnBrk="0" fontAlgn="base" hangingPunct="0">
              <a:spcBef>
                <a:spcPct val="0"/>
              </a:spcBef>
              <a:spcAft>
                <a:spcPct val="0"/>
              </a:spcAft>
              <a:defRPr sz="5800">
                <a:solidFill>
                  <a:schemeClr val="tx1"/>
                </a:solidFill>
                <a:latin typeface="Calibri" pitchFamily="34" charset="0"/>
              </a:defRPr>
            </a:lvl5pPr>
            <a:lvl6pPr marL="604701" algn="ctr" rtl="0" fontAlgn="base">
              <a:spcBef>
                <a:spcPct val="0"/>
              </a:spcBef>
              <a:spcAft>
                <a:spcPct val="0"/>
              </a:spcAft>
              <a:defRPr sz="5800">
                <a:solidFill>
                  <a:schemeClr val="tx1"/>
                </a:solidFill>
                <a:latin typeface="Calibri" pitchFamily="34" charset="0"/>
              </a:defRPr>
            </a:lvl6pPr>
            <a:lvl7pPr marL="1209404" algn="ctr" rtl="0" fontAlgn="base">
              <a:spcBef>
                <a:spcPct val="0"/>
              </a:spcBef>
              <a:spcAft>
                <a:spcPct val="0"/>
              </a:spcAft>
              <a:defRPr sz="5800">
                <a:solidFill>
                  <a:schemeClr val="tx1"/>
                </a:solidFill>
                <a:latin typeface="Calibri" pitchFamily="34" charset="0"/>
              </a:defRPr>
            </a:lvl7pPr>
            <a:lvl8pPr marL="1814104" algn="ctr" rtl="0" fontAlgn="base">
              <a:spcBef>
                <a:spcPct val="0"/>
              </a:spcBef>
              <a:spcAft>
                <a:spcPct val="0"/>
              </a:spcAft>
              <a:defRPr sz="5800">
                <a:solidFill>
                  <a:schemeClr val="tx1"/>
                </a:solidFill>
                <a:latin typeface="Calibri" pitchFamily="34" charset="0"/>
              </a:defRPr>
            </a:lvl8pPr>
            <a:lvl9pPr marL="2418806" algn="ctr" rtl="0" fontAlgn="base">
              <a:spcBef>
                <a:spcPct val="0"/>
              </a:spcBef>
              <a:spcAft>
                <a:spcPct val="0"/>
              </a:spcAft>
              <a:defRPr sz="5800">
                <a:solidFill>
                  <a:schemeClr val="tx1"/>
                </a:solidFill>
                <a:latin typeface="Calibri" pitchFamily="34" charset="0"/>
              </a:defRPr>
            </a:lvl9pPr>
          </a:lstStyle>
          <a:p>
            <a:pPr marL="0" marR="0" lvl="0" indent="0" algn="l" defTabSz="761970" rtl="0" eaLnBrk="0" fontAlgn="base" latinLnBrk="0" hangingPunct="0">
              <a:lnSpc>
                <a:spcPct val="100000"/>
              </a:lnSpc>
              <a:spcBef>
                <a:spcPct val="0"/>
              </a:spcBef>
              <a:spcAft>
                <a:spcPct val="0"/>
              </a:spcAft>
              <a:buClrTx/>
              <a:buSzTx/>
              <a:buFontTx/>
              <a:buNone/>
              <a:tabLst/>
              <a:defRPr/>
            </a:pPr>
            <a:r>
              <a:rPr kumimoji="0" lang="en-US" sz="4167" b="0" i="0" u="none" strike="noStrike" kern="1200" cap="none" spc="0" normalizeH="0" baseline="0" noProof="0" dirty="0">
                <a:ln>
                  <a:noFill/>
                </a:ln>
                <a:solidFill>
                  <a:prstClr val="white"/>
                </a:solidFill>
                <a:effectLst/>
                <a:uLnTx/>
                <a:uFillTx/>
                <a:latin typeface="Gotham Extra Light" pitchFamily="50" charset="0"/>
                <a:ea typeface="+mj-ea"/>
                <a:cs typeface="Gotham Extra Light" pitchFamily="50" charset="0"/>
              </a:rPr>
              <a:t>Monitoring: native species</a:t>
            </a:r>
          </a:p>
        </p:txBody>
      </p:sp>
      <p:grpSp>
        <p:nvGrpSpPr>
          <p:cNvPr id="9" name="Group 8">
            <a:extLst>
              <a:ext uri="{FF2B5EF4-FFF2-40B4-BE49-F238E27FC236}">
                <a16:creationId xmlns:a16="http://schemas.microsoft.com/office/drawing/2014/main" id="{F5C7C81D-59BC-4B82-AE38-205A26138A57}"/>
              </a:ext>
            </a:extLst>
          </p:cNvPr>
          <p:cNvGrpSpPr/>
          <p:nvPr/>
        </p:nvGrpSpPr>
        <p:grpSpPr>
          <a:xfrm>
            <a:off x="1524000" y="2330214"/>
            <a:ext cx="7827418" cy="3836314"/>
            <a:chOff x="657726" y="725903"/>
            <a:chExt cx="10371893" cy="4897390"/>
          </a:xfrm>
        </p:grpSpPr>
        <p:pic>
          <p:nvPicPr>
            <p:cNvPr id="10" name="Picture 1" descr="image001">
              <a:extLst>
                <a:ext uri="{FF2B5EF4-FFF2-40B4-BE49-F238E27FC236}">
                  <a16:creationId xmlns:a16="http://schemas.microsoft.com/office/drawing/2014/main" id="{D13404A7-7430-4FF6-B2F8-FCACD31DAC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7726" y="725903"/>
              <a:ext cx="6529853" cy="489739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6" descr="https://c2.staticflickr.com/8/7360/12329995294_e8bd5a36e3_b.jpg">
              <a:extLst>
                <a:ext uri="{FF2B5EF4-FFF2-40B4-BE49-F238E27FC236}">
                  <a16:creationId xmlns:a16="http://schemas.microsoft.com/office/drawing/2014/main" id="{61820583-05F1-4D4D-ABF0-564401AFA35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41941" y="725903"/>
              <a:ext cx="3687678" cy="24452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a:extLst>
                <a:ext uri="{FF2B5EF4-FFF2-40B4-BE49-F238E27FC236}">
                  <a16:creationId xmlns:a16="http://schemas.microsoft.com/office/drawing/2014/main" id="{DDB1817E-02B3-4BD1-97BC-837AD2141014}"/>
                </a:ext>
              </a:extLst>
            </p:cNvPr>
            <p:cNvPicPr>
              <a:picLocks noChangeAspect="1"/>
            </p:cNvPicPr>
            <p:nvPr/>
          </p:nvPicPr>
          <p:blipFill>
            <a:blip r:embed="rId8"/>
            <a:stretch>
              <a:fillRect/>
            </a:stretch>
          </p:blipFill>
          <p:spPr>
            <a:xfrm>
              <a:off x="7341941" y="3405179"/>
              <a:ext cx="3673642" cy="22181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274572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725DA223521E4F8FF3AAF8EF66E35D" ma:contentTypeVersion="11" ma:contentTypeDescription="Create a new document." ma:contentTypeScope="" ma:versionID="e976681ef8c202b58aed97db1ab00a1b">
  <xsd:schema xmlns:xsd="http://www.w3.org/2001/XMLSchema" xmlns:xs="http://www.w3.org/2001/XMLSchema" xmlns:p="http://schemas.microsoft.com/office/2006/metadata/properties" xmlns:ns2="b8c791ff-8839-41d3-a5c3-dadefa89be97" xmlns:ns3="2b8eca42-bbaa-4602-a2b4-1626cec75391" targetNamespace="http://schemas.microsoft.com/office/2006/metadata/properties" ma:root="true" ma:fieldsID="ba7658f9077d3ff87f888170b92b2961" ns2:_="" ns3:_="">
    <xsd:import namespace="b8c791ff-8839-41d3-a5c3-dadefa89be97"/>
    <xsd:import namespace="2b8eca42-bbaa-4602-a2b4-1626cec75391"/>
    <xsd:element name="properties">
      <xsd:complexType>
        <xsd:sequence>
          <xsd:element name="documentManagement">
            <xsd:complexType>
              <xsd:all>
                <xsd:element ref="ns2:Reviewed_x003f_" minOccurs="0"/>
                <xsd:element ref="ns2:Reviewed_x0020_By_x003f_" minOccurs="0"/>
                <xsd:element ref="ns2:MediaServiceMetadata" minOccurs="0"/>
                <xsd:element ref="ns2:MediaServiceFastMetadata" minOccurs="0"/>
                <xsd:element ref="ns2:MediaServiceDateTaken" minOccurs="0"/>
                <xsd:element ref="ns2:MediaLengthInSeconds" minOccurs="0"/>
                <xsd:element ref="ns2:PotentialExemption_x003f_" minOccurs="0"/>
                <xsd:element ref="ns2:SenttoFOIACoordinator_x003f_" minOccurs="0"/>
                <xsd:element ref="ns2:Not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c791ff-8839-41d3-a5c3-dadefa89be97" elementFormDefault="qualified">
    <xsd:import namespace="http://schemas.microsoft.com/office/2006/documentManagement/types"/>
    <xsd:import namespace="http://schemas.microsoft.com/office/infopath/2007/PartnerControls"/>
    <xsd:element name="Reviewed_x003f_" ma:index="8" nillable="true" ma:displayName="Reviewed?" ma:default="No" ma:format="Dropdown" ma:internalName="Reviewed_x003f_">
      <xsd:simpleType>
        <xsd:restriction base="dms:Choice">
          <xsd:enumeration value="Yes"/>
          <xsd:enumeration value="In Progress"/>
          <xsd:enumeration value="No"/>
        </xsd:restriction>
      </xsd:simpleType>
    </xsd:element>
    <xsd:element name="Reviewed_x0020_By_x003f_" ma:index="9" nillable="true" ma:displayName="Reviewed By?" ma:list="UserInfo" ma:SharePointGroup="0" ma:internalName="Reviewed_x0020_By_x003f_"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PotentialExemption_x003f_" ma:index="14" nillable="true" ma:displayName="Potential Exemption?" ma:format="Dropdown" ma:internalName="PotentialExemption_x003f_">
      <xsd:simpleType>
        <xsd:restriction base="dms:Choice">
          <xsd:enumeration value="Yes"/>
          <xsd:enumeration value="No"/>
        </xsd:restriction>
      </xsd:simpleType>
    </xsd:element>
    <xsd:element name="SenttoFOIACoordinator_x003f_" ma:index="15" nillable="true" ma:displayName="Sent to FOIA Coordinator?" ma:default="0" ma:format="Dropdown" ma:internalName="SenttoFOIACoordinator_x003f_">
      <xsd:simpleType>
        <xsd:restriction base="dms:Boolean"/>
      </xsd:simpleType>
    </xsd:element>
    <xsd:element name="Notes" ma:index="16" nillable="true" ma:displayName="Notes" ma:format="Dropdown" ma:internalName="Note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8eca42-bbaa-4602-a2b4-1626cec7539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Reviewed_x0020_By_x003f_ xmlns="b8c791ff-8839-41d3-a5c3-dadefa89be97">
      <UserInfo>
        <DisplayName/>
        <AccountId xsi:nil="true"/>
        <AccountType/>
      </UserInfo>
    </Reviewed_x0020_By_x003f_>
    <Reviewed_x003f_ xmlns="b8c791ff-8839-41d3-a5c3-dadefa89be97">false</Reviewed_x003f_>
    <Notes xmlns="b8c791ff-8839-41d3-a5c3-dadefa89be97" xsi:nil="true"/>
    <SenttoFOIACoordinator_x003f_ xmlns="b8c791ff-8839-41d3-a5c3-dadefa89be97">false</SenttoFOIACoordinator_x003f_>
    <PotentialExemption_x003f_ xmlns="b8c791ff-8839-41d3-a5c3-dadefa89be97" xsi:nil="true"/>
  </documentManagement>
</p:properties>
</file>

<file path=customXml/itemProps1.xml><?xml version="1.0" encoding="utf-8"?>
<ds:datastoreItem xmlns:ds="http://schemas.openxmlformats.org/officeDocument/2006/customXml" ds:itemID="{8492A0D7-FD27-4CFB-B68F-7499450B9E5E}"/>
</file>

<file path=customXml/itemProps2.xml><?xml version="1.0" encoding="utf-8"?>
<ds:datastoreItem xmlns:ds="http://schemas.openxmlformats.org/officeDocument/2006/customXml" ds:itemID="{F8422C19-D0DE-45B5-B793-FB31640FD146}"/>
</file>

<file path=customXml/itemProps3.xml><?xml version="1.0" encoding="utf-8"?>
<ds:datastoreItem xmlns:ds="http://schemas.openxmlformats.org/officeDocument/2006/customXml" ds:itemID="{F18CA3E2-5184-40C6-9AC1-EEC9418FA233}"/>
</file>

<file path=docProps/app.xml><?xml version="1.0" encoding="utf-8"?>
<Properties xmlns="http://schemas.openxmlformats.org/officeDocument/2006/extended-properties" xmlns:vt="http://schemas.openxmlformats.org/officeDocument/2006/docPropsVTypes">
  <TotalTime>0</TotalTime>
  <Words>242</Words>
  <Application>Microsoft Office PowerPoint</Application>
  <PresentationFormat>Widescreen</PresentationFormat>
  <Paragraphs>21</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Gotham Extra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Gregg Howald</dc:creator>
  <cp:lastModifiedBy>Gregg Howald</cp:lastModifiedBy>
  <cp:revision>1</cp:revision>
  <dcterms:created xsi:type="dcterms:W3CDTF">2020-03-06T03:19:58Z</dcterms:created>
  <dcterms:modified xsi:type="dcterms:W3CDTF">2020-03-06T03:20:23Z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0x010100AE725DA223521E4F8FF3AAF8EF66E35D</vt:lpwstr>
  </property>
  <property fmtid="{D5CDD505-2E9C-101B-9397-08002B2CF9AE}" pid="3" name="Order">
    <vt:r8>640100</vt:r8>
  </property>
  <property fmtid="{D5CDD505-2E9C-101B-9397-08002B2CF9AE}" pid="4" name="_ExtendedDescription">
    <vt:lpwstr/>
  </property>
  <property fmtid="{D5CDD505-2E9C-101B-9397-08002B2CF9AE}" pid="5" name="TriggerFlowInfo">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xd_Signature">
    <vt:bool>false</vt:bool>
  </property>
  <property fmtid="{D5CDD505-2E9C-101B-9397-08002B2CF9AE}" pid="10" name="xd_ProgID">
    <vt:lpwstr/>
  </property>
  <property fmtid="{D5CDD505-2E9C-101B-9397-08002B2CF9AE}" pid="11" name="TemplateUrl">
    <vt:lpwstr/>
  </property>
</Properties>
</file>