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1188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681D56-6EB4-46CF-9A91-AA5373D38B91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FDAF58-82EC-4D90-ACAC-3723BBB788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71563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 can provide several different</a:t>
            </a:r>
            <a:r>
              <a:rPr lang="en-US" baseline="0" dirty="0" smtClean="0"/>
              <a:t> references about the detectability of brodifacoum in soil and water and a couple for </a:t>
            </a:r>
            <a:r>
              <a:rPr lang="en-US" baseline="0" dirty="0" err="1" smtClean="0"/>
              <a:t>diphacinone</a:t>
            </a:r>
            <a:r>
              <a:rPr lang="en-US" baseline="0" dirty="0" smtClean="0"/>
              <a:t>, if you would like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FDAF58-82EC-4D90-ACAC-3723BBB788A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6856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55960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807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5456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041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4326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0634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40722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99433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3269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7782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85611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5A2551-C77A-4493-BBDB-F6DE7704DB3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5FD2A7-AEDB-47AC-BC72-71B8288D8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1201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762000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Brodificoum</a:t>
            </a:r>
            <a:r>
              <a:rPr lang="en-US" dirty="0" smtClean="0"/>
              <a:t> Soil </a:t>
            </a:r>
            <a:r>
              <a:rPr lang="en-US" dirty="0" smtClean="0"/>
              <a:t>and Water </a:t>
            </a:r>
            <a:r>
              <a:rPr lang="en-US" dirty="0" smtClean="0"/>
              <a:t>Impacts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xfrm>
            <a:off x="457200" y="990600"/>
            <a:ext cx="4040188" cy="639762"/>
          </a:xfrm>
        </p:spPr>
        <p:txBody>
          <a:bodyPr/>
          <a:lstStyle/>
          <a:p>
            <a:r>
              <a:rPr lang="en-US" dirty="0" smtClean="0"/>
              <a:t>Risk to Soil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304800" y="1676400"/>
            <a:ext cx="4419600" cy="4449763"/>
          </a:xfrm>
        </p:spPr>
        <p:txBody>
          <a:bodyPr/>
          <a:lstStyle/>
          <a:p>
            <a:r>
              <a:rPr lang="en-US" dirty="0" smtClean="0"/>
              <a:t>Disintegrates </a:t>
            </a:r>
            <a:r>
              <a:rPr lang="en-US" dirty="0" smtClean="0"/>
              <a:t>within 6 </a:t>
            </a:r>
            <a:r>
              <a:rPr lang="en-US" dirty="0" smtClean="0"/>
              <a:t>months </a:t>
            </a:r>
            <a:endParaRPr lang="en-US" dirty="0" smtClean="0"/>
          </a:p>
          <a:p>
            <a:r>
              <a:rPr lang="en-US" dirty="0"/>
              <a:t>Pellets break down within 5 weeks</a:t>
            </a:r>
          </a:p>
          <a:p>
            <a:r>
              <a:rPr lang="en-US" dirty="0" smtClean="0"/>
              <a:t>Becomes </a:t>
            </a:r>
            <a:r>
              <a:rPr lang="en-US" dirty="0" smtClean="0"/>
              <a:t>biologically unavailable once the pellet breaks down</a:t>
            </a:r>
            <a:r>
              <a:rPr lang="en-US" dirty="0" smtClean="0"/>
              <a:t>.</a:t>
            </a:r>
            <a:endParaRPr lang="en-US" dirty="0" smtClean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>
          <a:xfrm>
            <a:off x="4648200" y="990600"/>
            <a:ext cx="4041775" cy="639762"/>
          </a:xfrm>
        </p:spPr>
        <p:txBody>
          <a:bodyPr/>
          <a:lstStyle/>
          <a:p>
            <a:r>
              <a:rPr lang="en-US" dirty="0" smtClean="0"/>
              <a:t>Risk to Water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>
          <a:xfrm>
            <a:off x="4645025" y="1676400"/>
            <a:ext cx="4346575" cy="4800600"/>
          </a:xfrm>
        </p:spPr>
        <p:txBody>
          <a:bodyPr>
            <a:normAutofit/>
          </a:bodyPr>
          <a:lstStyle/>
          <a:p>
            <a:r>
              <a:rPr lang="en-US" dirty="0" smtClean="0"/>
              <a:t>Not </a:t>
            </a:r>
            <a:r>
              <a:rPr lang="en-US" dirty="0" smtClean="0"/>
              <a:t>soluble </a:t>
            </a:r>
            <a:r>
              <a:rPr lang="en-US" dirty="0" smtClean="0"/>
              <a:t>in water</a:t>
            </a:r>
          </a:p>
          <a:p>
            <a:r>
              <a:rPr lang="en-US" dirty="0" smtClean="0"/>
              <a:t>Pellets break apart within a few hours in still water and much faster with heavy wave action </a:t>
            </a:r>
          </a:p>
          <a:p>
            <a:r>
              <a:rPr lang="en-US" dirty="0" smtClean="0"/>
              <a:t>Toxicant </a:t>
            </a:r>
            <a:r>
              <a:rPr lang="en-US" dirty="0" smtClean="0"/>
              <a:t>will settle at the bottom of the sea floor making it virtually inaccessible to non-target species.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81157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E725DA223521E4F8FF3AAF8EF66E35D" ma:contentTypeVersion="11" ma:contentTypeDescription="Create a new document." ma:contentTypeScope="" ma:versionID="e976681ef8c202b58aed97db1ab00a1b">
  <xsd:schema xmlns:xsd="http://www.w3.org/2001/XMLSchema" xmlns:xs="http://www.w3.org/2001/XMLSchema" xmlns:p="http://schemas.microsoft.com/office/2006/metadata/properties" xmlns:ns2="b8c791ff-8839-41d3-a5c3-dadefa89be97" xmlns:ns3="2b8eca42-bbaa-4602-a2b4-1626cec75391" targetNamespace="http://schemas.microsoft.com/office/2006/metadata/properties" ma:root="true" ma:fieldsID="ba7658f9077d3ff87f888170b92b2961" ns2:_="" ns3:_="">
    <xsd:import namespace="b8c791ff-8839-41d3-a5c3-dadefa89be97"/>
    <xsd:import namespace="2b8eca42-bbaa-4602-a2b4-1626cec75391"/>
    <xsd:element name="properties">
      <xsd:complexType>
        <xsd:sequence>
          <xsd:element name="documentManagement">
            <xsd:complexType>
              <xsd:all>
                <xsd:element ref="ns2:Reviewed_x003f_" minOccurs="0"/>
                <xsd:element ref="ns2:Reviewed_x0020_By_x003f_" minOccurs="0"/>
                <xsd:element ref="ns2:MediaServiceMetadata" minOccurs="0"/>
                <xsd:element ref="ns2:MediaServiceFastMetadata" minOccurs="0"/>
                <xsd:element ref="ns2:MediaServiceDateTaken" minOccurs="0"/>
                <xsd:element ref="ns2:MediaLengthInSeconds" minOccurs="0"/>
                <xsd:element ref="ns2:PotentialExemption_x003f_" minOccurs="0"/>
                <xsd:element ref="ns2:SenttoFOIACoordinator_x003f_" minOccurs="0"/>
                <xsd:element ref="ns2:Notes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8c791ff-8839-41d3-a5c3-dadefa89be97" elementFormDefault="qualified">
    <xsd:import namespace="http://schemas.microsoft.com/office/2006/documentManagement/types"/>
    <xsd:import namespace="http://schemas.microsoft.com/office/infopath/2007/PartnerControls"/>
    <xsd:element name="Reviewed_x003f_" ma:index="8" nillable="true" ma:displayName="Reviewed?" ma:default="No" ma:format="Dropdown" ma:internalName="Reviewed_x003f_">
      <xsd:simpleType>
        <xsd:restriction base="dms:Choice">
          <xsd:enumeration value="Yes"/>
          <xsd:enumeration value="In Progress"/>
          <xsd:enumeration value="No"/>
        </xsd:restriction>
      </xsd:simpleType>
    </xsd:element>
    <xsd:element name="Reviewed_x0020_By_x003f_" ma:index="9" nillable="true" ma:displayName="Reviewed By?" ma:list="UserInfo" ma:SharePointGroup="0" ma:internalName="Reviewed_x0020_By_x003f_" ma:showField="ImnNam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PotentialExemption_x003f_" ma:index="14" nillable="true" ma:displayName="Potential Exemption?" ma:format="Dropdown" ma:internalName="PotentialExemption_x003f_">
      <xsd:simpleType>
        <xsd:restriction base="dms:Choice">
          <xsd:enumeration value="Yes"/>
          <xsd:enumeration value="No"/>
        </xsd:restriction>
      </xsd:simpleType>
    </xsd:element>
    <xsd:element name="SenttoFOIACoordinator_x003f_" ma:index="15" nillable="true" ma:displayName="Sent to FOIA Coordinator?" ma:default="0" ma:format="Dropdown" ma:internalName="SenttoFOIACoordinator_x003f_">
      <xsd:simpleType>
        <xsd:restriction base="dms:Boolean"/>
      </xsd:simpleType>
    </xsd:element>
    <xsd:element name="Notes" ma:index="16" nillable="true" ma:displayName="Notes" ma:format="Dropdown" ma:internalName="Notes">
      <xsd:simpleType>
        <xsd:restriction base="dms:Text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b8eca42-bbaa-4602-a2b4-1626cec75391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Reviewed_x0020_By_x003f_ xmlns="b8c791ff-8839-41d3-a5c3-dadefa89be97">
      <UserInfo>
        <DisplayName/>
        <AccountId xsi:nil="true"/>
        <AccountType/>
      </UserInfo>
    </Reviewed_x0020_By_x003f_>
    <Reviewed_x003f_ xmlns="b8c791ff-8839-41d3-a5c3-dadefa89be97">false</Reviewed_x003f_>
    <Notes xmlns="b8c791ff-8839-41d3-a5c3-dadefa89be97" xsi:nil="true"/>
    <SenttoFOIACoordinator_x003f_ xmlns="b8c791ff-8839-41d3-a5c3-dadefa89be97">false</SenttoFOIACoordinator_x003f_>
    <PotentialExemption_x003f_ xmlns="b8c791ff-8839-41d3-a5c3-dadefa89be97" xsi:nil="true"/>
  </documentManagement>
</p:properties>
</file>

<file path=customXml/itemProps1.xml><?xml version="1.0" encoding="utf-8"?>
<ds:datastoreItem xmlns:ds="http://schemas.openxmlformats.org/officeDocument/2006/customXml" ds:itemID="{C3AD44BB-B07C-4755-B56B-FE1B7803AF70}"/>
</file>

<file path=customXml/itemProps2.xml><?xml version="1.0" encoding="utf-8"?>
<ds:datastoreItem xmlns:ds="http://schemas.openxmlformats.org/officeDocument/2006/customXml" ds:itemID="{5CE9F1E8-9F9B-408E-B1A5-277DC15A37CB}"/>
</file>

<file path=customXml/itemProps3.xml><?xml version="1.0" encoding="utf-8"?>
<ds:datastoreItem xmlns:ds="http://schemas.openxmlformats.org/officeDocument/2006/customXml" ds:itemID="{03851A7A-62E0-4C7A-BAF8-253D30B53091}"/>
</file>

<file path=docProps/app.xml><?xml version="1.0" encoding="utf-8"?>
<Properties xmlns="http://schemas.openxmlformats.org/officeDocument/2006/extended-properties" xmlns:vt="http://schemas.openxmlformats.org/officeDocument/2006/docPropsVTypes">
  <TotalTime>1109</TotalTime>
  <Words>95</Words>
  <Application>Microsoft Office PowerPoint</Application>
  <PresentationFormat>On-screen Show (4:3)</PresentationFormat>
  <Paragraphs>11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Brodificoum Soil and Water Impacts</vt:lpstr>
    </vt:vector>
  </TitlesOfParts>
  <Company>Island Conservation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Gabrielle Feldman</dc:creator>
  <cp:lastModifiedBy>McChesney, Gerry</cp:lastModifiedBy>
  <cp:revision>9</cp:revision>
  <dcterms:created xsi:type="dcterms:W3CDTF">2013-08-22T22:45:49Z</dcterms:created>
  <dcterms:modified xsi:type="dcterms:W3CDTF">2020-02-14T18:12:58Z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0x010100AE725DA223521E4F8FF3AAF8EF66E35D</vt:lpwstr>
  </property>
  <property fmtid="{D5CDD505-2E9C-101B-9397-08002B2CF9AE}" pid="3" name="Order">
    <vt:r8>596400</vt:r8>
  </property>
  <property fmtid="{D5CDD505-2E9C-101B-9397-08002B2CF9AE}" pid="4" name="_ExtendedDescription">
    <vt:lpwstr/>
  </property>
  <property fmtid="{D5CDD505-2E9C-101B-9397-08002B2CF9AE}" pid="5" name="TriggerFlowInfo">
    <vt:lpwstr/>
  </property>
  <property fmtid="{D5CDD505-2E9C-101B-9397-08002B2CF9AE}" pid="6" name="_SourceUrl">
    <vt:lpwstr/>
  </property>
  <property fmtid="{D5CDD505-2E9C-101B-9397-08002B2CF9AE}" pid="7" name="_SharedFileIndex">
    <vt:lpwstr/>
  </property>
  <property fmtid="{D5CDD505-2E9C-101B-9397-08002B2CF9AE}" pid="8" name="ComplianceAssetId">
    <vt:lpwstr/>
  </property>
  <property fmtid="{D5CDD505-2E9C-101B-9397-08002B2CF9AE}" pid="9" name="xd_Signature">
    <vt:bool>false</vt:bool>
  </property>
  <property fmtid="{D5CDD505-2E9C-101B-9397-08002B2CF9AE}" pid="10" name="xd_ProgID">
    <vt:lpwstr/>
  </property>
  <property fmtid="{D5CDD505-2E9C-101B-9397-08002B2CF9AE}" pid="11" name="TemplateUrl">
    <vt:lpwstr/>
  </property>
</Properties>
</file>

<file path=docProps/thumbnail.jpeg>
</file>