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81D56-6EB4-46CF-9A91-AA5373D38B91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DAF58-82EC-4D90-ACAC-3723BBB7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5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can provide several different</a:t>
            </a:r>
            <a:r>
              <a:rPr lang="en-US" baseline="0" dirty="0" smtClean="0"/>
              <a:t> references about the detectability of brodifacoum in soil and water and a couple for </a:t>
            </a:r>
            <a:r>
              <a:rPr lang="en-US" baseline="0" dirty="0" err="1" smtClean="0"/>
              <a:t>diphacinone</a:t>
            </a:r>
            <a:r>
              <a:rPr lang="en-US" baseline="0" dirty="0" smtClean="0"/>
              <a:t>, if you would like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DAF58-82EC-4D90-ACAC-3723BBB788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9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4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4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3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6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7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4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2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7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6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A2551-C77A-4493-BBDB-F6DE7704DB30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2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Brodificoum</a:t>
            </a:r>
            <a:r>
              <a:rPr lang="en-US" dirty="0" smtClean="0"/>
              <a:t> Soil </a:t>
            </a:r>
            <a:r>
              <a:rPr lang="en-US" dirty="0" smtClean="0"/>
              <a:t>and Water </a:t>
            </a:r>
            <a:r>
              <a:rPr lang="en-US" dirty="0" smtClean="0"/>
              <a:t>Impacts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/>
          <a:lstStyle/>
          <a:p>
            <a:r>
              <a:rPr lang="en-US" dirty="0" smtClean="0"/>
              <a:t>Risk to Soil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04800" y="1676400"/>
            <a:ext cx="4419600" cy="4449763"/>
          </a:xfrm>
        </p:spPr>
        <p:txBody>
          <a:bodyPr/>
          <a:lstStyle/>
          <a:p>
            <a:r>
              <a:rPr lang="en-US" dirty="0" smtClean="0"/>
              <a:t>Disintegrates </a:t>
            </a:r>
            <a:r>
              <a:rPr lang="en-US" dirty="0" smtClean="0"/>
              <a:t>within 6 </a:t>
            </a:r>
            <a:r>
              <a:rPr lang="en-US" dirty="0" smtClean="0"/>
              <a:t>months </a:t>
            </a:r>
            <a:endParaRPr lang="en-US" dirty="0" smtClean="0"/>
          </a:p>
          <a:p>
            <a:r>
              <a:rPr lang="en-US" dirty="0"/>
              <a:t>Pellets break down within 5 weeks</a:t>
            </a:r>
          </a:p>
          <a:p>
            <a:r>
              <a:rPr lang="en-US" dirty="0" smtClean="0"/>
              <a:t>Becomes </a:t>
            </a:r>
            <a:r>
              <a:rPr lang="en-US" dirty="0" smtClean="0"/>
              <a:t>biologically unavailable once the pellet breaks down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990600"/>
            <a:ext cx="4041775" cy="639762"/>
          </a:xfrm>
        </p:spPr>
        <p:txBody>
          <a:bodyPr/>
          <a:lstStyle/>
          <a:p>
            <a:r>
              <a:rPr lang="en-US" dirty="0" smtClean="0"/>
              <a:t>Risk to Water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346575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Not </a:t>
            </a:r>
            <a:r>
              <a:rPr lang="en-US" dirty="0" smtClean="0"/>
              <a:t>soluble </a:t>
            </a:r>
            <a:r>
              <a:rPr lang="en-US" dirty="0" smtClean="0"/>
              <a:t>in water</a:t>
            </a:r>
          </a:p>
          <a:p>
            <a:r>
              <a:rPr lang="en-US" dirty="0" smtClean="0"/>
              <a:t>Pellets break apart within a few hours in still water and much faster with heavy wave action </a:t>
            </a:r>
          </a:p>
          <a:p>
            <a:r>
              <a:rPr lang="en-US" dirty="0" smtClean="0"/>
              <a:t>Toxicant </a:t>
            </a:r>
            <a:r>
              <a:rPr lang="en-US" dirty="0" smtClean="0"/>
              <a:t>will settle at the bottom of the sea floor making it virtually inaccessible to non-target species.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15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C3AD44BB-B07C-4755-B56B-FE1B7803AF70}"/>
</file>

<file path=customXml/itemProps2.xml><?xml version="1.0" encoding="utf-8"?>
<ds:datastoreItem xmlns:ds="http://schemas.openxmlformats.org/officeDocument/2006/customXml" ds:itemID="{5CE9F1E8-9F9B-408E-B1A5-277DC15A37CB}"/>
</file>

<file path=customXml/itemProps3.xml><?xml version="1.0" encoding="utf-8"?>
<ds:datastoreItem xmlns:ds="http://schemas.openxmlformats.org/officeDocument/2006/customXml" ds:itemID="{03851A7A-62E0-4C7A-BAF8-253D30B53091}"/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95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Brodificoum Soil and Water Impacts</vt:lpstr>
    </vt:vector>
  </TitlesOfParts>
  <Company>Island Conservation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Gabrielle Feldman</dc:creator>
  <cp:lastModifiedBy>McChesney, Gerry</cp:lastModifiedBy>
  <cp:revision>9</cp:revision>
  <dcterms:created xsi:type="dcterms:W3CDTF">2013-08-22T22:45:49Z</dcterms:created>
  <dcterms:modified xsi:type="dcterms:W3CDTF">2020-02-14T18:12:58Z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596400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