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31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86" autoAdjust="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576ED-3FE9-436B-B926-6547F09249D5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92C6D-DF17-431C-82CF-76FF20370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62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930" y="399225"/>
            <a:ext cx="8092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Contingency Plans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3352800"/>
            <a:ext cx="5253361" cy="781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Significant non-target impacts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2190560"/>
            <a:ext cx="2020105" cy="781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Bait spill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2800160"/>
            <a:ext cx="4160113" cy="781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Rapid bait degradation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1545848"/>
            <a:ext cx="3217547" cy="781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Gull hazing fails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400" y="3984248"/>
            <a:ext cx="6460423" cy="781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Marine mammal disturbance too great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5238560"/>
            <a:ext cx="3469219" cy="781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Fisheries exposure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" y="4572000"/>
            <a:ext cx="4642618" cy="781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Dead gulls in tourist areas</a:t>
            </a:r>
          </a:p>
        </p:txBody>
      </p:sp>
    </p:spTree>
    <p:extLst>
      <p:ext uri="{BB962C8B-B14F-4D97-AF65-F5344CB8AC3E}">
        <p14:creationId xmlns:p14="http://schemas.microsoft.com/office/powerpoint/2010/main" val="2496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>Pelz, Mark</DisplayName>
        <AccountId>7</AccountId>
        <AccountType/>
      </UserInfo>
    </Reviewed_x0020_By_x003f_>
    <Reviewed_x003f_ xmlns="b8c791ff-8839-41d3-a5c3-dadefa89be97">Yes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>No</PotentialExemption_x003f_>
  </documentManagement>
</p:properties>
</file>

<file path=customXml/itemProps1.xml><?xml version="1.0" encoding="utf-8"?>
<ds:datastoreItem xmlns:ds="http://schemas.openxmlformats.org/officeDocument/2006/customXml" ds:itemID="{4B23C97A-DDA6-4378-92A9-1AEAA20F1663}"/>
</file>

<file path=customXml/itemProps2.xml><?xml version="1.0" encoding="utf-8"?>
<ds:datastoreItem xmlns:ds="http://schemas.openxmlformats.org/officeDocument/2006/customXml" ds:itemID="{DFB2294E-C6B3-406C-A7C6-78EA231E0524}"/>
</file>

<file path=customXml/itemProps3.xml><?xml version="1.0" encoding="utf-8"?>
<ds:datastoreItem xmlns:ds="http://schemas.openxmlformats.org/officeDocument/2006/customXml" ds:itemID="{5B1B231A-4376-4EC9-92B3-6406F3CB7DBE}"/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743</TotalTime>
  <Words>25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Elemental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Landres, Nyssa R</dc:creator>
  <cp:lastModifiedBy>Gerry J McChesney</cp:lastModifiedBy>
  <cp:revision>73</cp:revision>
  <dcterms:created xsi:type="dcterms:W3CDTF">2013-08-29T14:20:40Z</dcterms:created>
  <dcterms:modified xsi:type="dcterms:W3CDTF">2016-10-18T01:23:38Z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583800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