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1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86" autoAdjust="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576ED-3FE9-436B-B926-6547F09249D5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92C6D-DF17-431C-82CF-76FF20370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6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239000" cy="4572000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Project Feasibility and Non-target Risk Trial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Alternatives </a:t>
            </a:r>
            <a:r>
              <a:rPr lang="en-US" sz="2200" b="1" dirty="0" smtClean="0">
                <a:solidFill>
                  <a:schemeClr val="bg1"/>
                </a:solidFill>
              </a:rPr>
              <a:t>Selection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err="1">
                <a:solidFill>
                  <a:schemeClr val="bg1"/>
                </a:solidFill>
              </a:rPr>
              <a:t>Farallon</a:t>
            </a:r>
            <a:r>
              <a:rPr lang="en-US" sz="2200" b="1" dirty="0">
                <a:solidFill>
                  <a:schemeClr val="bg1"/>
                </a:solidFill>
              </a:rPr>
              <a:t> House Mouse Diet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Bait </a:t>
            </a:r>
            <a:r>
              <a:rPr lang="en-US" sz="2200" b="1" dirty="0" smtClean="0">
                <a:solidFill>
                  <a:schemeClr val="bg1"/>
                </a:solidFill>
              </a:rPr>
              <a:t>Degradation Trial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>
                <a:solidFill>
                  <a:schemeClr val="bg1"/>
                </a:solidFill>
              </a:rPr>
              <a:t>Western Gull Risk Assessment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>
                <a:solidFill>
                  <a:schemeClr val="bg1"/>
                </a:solidFill>
              </a:rPr>
              <a:t>Western Gull Population Viability Analysis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</a:rPr>
              <a:t>Gull </a:t>
            </a:r>
            <a:r>
              <a:rPr lang="en-US" sz="2200" b="1" dirty="0">
                <a:solidFill>
                  <a:srgbClr val="FFFF00"/>
                </a:solidFill>
              </a:rPr>
              <a:t>H</a:t>
            </a:r>
            <a:r>
              <a:rPr lang="en-US" sz="2200" b="1" dirty="0" smtClean="0">
                <a:solidFill>
                  <a:srgbClr val="FFFF00"/>
                </a:solidFill>
              </a:rPr>
              <a:t>azing Trial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</a:rPr>
              <a:t>Impacts </a:t>
            </a:r>
            <a:r>
              <a:rPr lang="en-US" sz="2200" b="1" dirty="0" smtClean="0">
                <a:solidFill>
                  <a:srgbClr val="FFFF00"/>
                </a:solidFill>
              </a:rPr>
              <a:t>of Mice and Owls on Ashy </a:t>
            </a:r>
            <a:r>
              <a:rPr lang="en-US" sz="2200" b="1" dirty="0" smtClean="0">
                <a:solidFill>
                  <a:srgbClr val="FFFF00"/>
                </a:solidFill>
              </a:rPr>
              <a:t>Storm-Petrels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FFFF00"/>
                </a:solidFill>
              </a:rPr>
              <a:t>Burrowing Owl Diet</a:t>
            </a:r>
            <a:endParaRPr lang="en-US" sz="2200" b="1" dirty="0" smtClean="0">
              <a:solidFill>
                <a:srgbClr val="FFFF00"/>
              </a:solidFill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Biosecurity Plan  -  Draft</a:t>
            </a:r>
            <a:endParaRPr lang="en-US" sz="2200" b="1" dirty="0">
              <a:solidFill>
                <a:schemeClr val="bg1"/>
              </a:solidFill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Wilderness </a:t>
            </a:r>
            <a:r>
              <a:rPr lang="en-US" sz="2200" b="1" dirty="0" smtClean="0">
                <a:solidFill>
                  <a:schemeClr val="bg1"/>
                </a:solidFill>
              </a:rPr>
              <a:t>Act Minimum Requirements Analysis – Draft</a:t>
            </a:r>
          </a:p>
          <a:p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100" y="533400"/>
            <a:ext cx="4686300" cy="794985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/>
                <a:latin typeface="+mn-lt"/>
              </a:rPr>
              <a:t>Decision Support Tools</a:t>
            </a:r>
            <a:endParaRPr lang="en-US" sz="3200" b="1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6172200"/>
            <a:ext cx="3630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Yellow = Published or submitted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57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0E076007-0D67-4DA0-8AF6-26F63F263023}"/>
</file>

<file path=customXml/itemProps2.xml><?xml version="1.0" encoding="utf-8"?>
<ds:datastoreItem xmlns:ds="http://schemas.openxmlformats.org/officeDocument/2006/customXml" ds:itemID="{BE5361F1-197A-41FE-AC35-56B8078D08FB}"/>
</file>

<file path=customXml/itemProps3.xml><?xml version="1.0" encoding="utf-8"?>
<ds:datastoreItem xmlns:ds="http://schemas.openxmlformats.org/officeDocument/2006/customXml" ds:itemID="{AB653FD6-819A-47F3-B4CF-C56EC364100F}"/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745</TotalTime>
  <Words>57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Elemental</vt:lpstr>
      <vt:lpstr>Decision Support Tools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Landres, Nyssa R</dc:creator>
  <cp:lastModifiedBy>Gerry J McChesney</cp:lastModifiedBy>
  <cp:revision>74</cp:revision>
  <dcterms:created xsi:type="dcterms:W3CDTF">2013-08-29T14:20:40Z</dcterms:created>
  <dcterms:modified xsi:type="dcterms:W3CDTF">2016-10-18T01:45:16Z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583700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