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3" r:id="rId4"/>
    <p:sldMasterId id="2147484341" r:id="rId5"/>
    <p:sldMasterId id="2147484473" r:id="rId6"/>
    <p:sldMasterId id="2147484486" r:id="rId7"/>
  </p:sldMasterIdLst>
  <p:notesMasterIdLst>
    <p:notesMasterId r:id="rId19"/>
  </p:notesMasterIdLst>
  <p:handoutMasterIdLst>
    <p:handoutMasterId r:id="rId20"/>
  </p:handoutMasterIdLst>
  <p:sldIdLst>
    <p:sldId id="536" r:id="rId8"/>
    <p:sldId id="666" r:id="rId9"/>
    <p:sldId id="667" r:id="rId10"/>
    <p:sldId id="646" r:id="rId11"/>
    <p:sldId id="668" r:id="rId12"/>
    <p:sldId id="648" r:id="rId13"/>
    <p:sldId id="649" r:id="rId14"/>
    <p:sldId id="578" r:id="rId15"/>
    <p:sldId id="662" r:id="rId16"/>
    <p:sldId id="271" r:id="rId17"/>
    <p:sldId id="273" r:id="rId18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dges, Joseph A" initials="BJA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D79D"/>
    <a:srgbClr val="FEFCD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640BE1-3A26-4078-B3FC-DE306FDC0E37}" v="59" dt="2023-01-06T23:49:59.7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84302" autoAdjust="0"/>
  </p:normalViewPr>
  <p:slideViewPr>
    <p:cSldViewPr>
      <p:cViewPr varScale="1">
        <p:scale>
          <a:sx n="89" d="100"/>
          <a:sy n="89" d="100"/>
        </p:scale>
        <p:origin x="21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9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ker, Scott A" userId="dc6e9fb4-a3d9-493b-a9e7-3a87c134ff22" providerId="ADAL" clId="{62640BE1-3A26-4078-B3FC-DE306FDC0E37}"/>
    <pc:docChg chg="custSel addSld delSld modSld sldOrd">
      <pc:chgData name="Becker, Scott A" userId="dc6e9fb4-a3d9-493b-a9e7-3a87c134ff22" providerId="ADAL" clId="{62640BE1-3A26-4078-B3FC-DE306FDC0E37}" dt="2023-01-08T15:48:33.866" v="1298" actId="20577"/>
      <pc:docMkLst>
        <pc:docMk/>
      </pc:docMkLst>
      <pc:sldChg chg="modSp mod">
        <pc:chgData name="Becker, Scott A" userId="dc6e9fb4-a3d9-493b-a9e7-3a87c134ff22" providerId="ADAL" clId="{62640BE1-3A26-4078-B3FC-DE306FDC0E37}" dt="2023-01-06T23:33:31.769" v="738" actId="20577"/>
        <pc:sldMkLst>
          <pc:docMk/>
          <pc:sldMk cId="969947984" sldId="271"/>
        </pc:sldMkLst>
        <pc:spChg chg="mod">
          <ac:chgData name="Becker, Scott A" userId="dc6e9fb4-a3d9-493b-a9e7-3a87c134ff22" providerId="ADAL" clId="{62640BE1-3A26-4078-B3FC-DE306FDC0E37}" dt="2023-01-06T23:30:57.536" v="658" actId="1076"/>
          <ac:spMkLst>
            <pc:docMk/>
            <pc:sldMk cId="969947984" sldId="271"/>
            <ac:spMk id="7" creationId="{4191ED56-A5F1-4964-AC3A-AFC4B20535C7}"/>
          </ac:spMkLst>
        </pc:spChg>
        <pc:spChg chg="mod">
          <ac:chgData name="Becker, Scott A" userId="dc6e9fb4-a3d9-493b-a9e7-3a87c134ff22" providerId="ADAL" clId="{62640BE1-3A26-4078-B3FC-DE306FDC0E37}" dt="2023-01-06T23:31:04.233" v="659" actId="14100"/>
          <ac:spMkLst>
            <pc:docMk/>
            <pc:sldMk cId="969947984" sldId="271"/>
            <ac:spMk id="8" creationId="{4960346D-B583-4A2B-9DD7-8E1EE8AA0B7F}"/>
          </ac:spMkLst>
        </pc:spChg>
        <pc:graphicFrameChg chg="modGraphic">
          <ac:chgData name="Becker, Scott A" userId="dc6e9fb4-a3d9-493b-a9e7-3a87c134ff22" providerId="ADAL" clId="{62640BE1-3A26-4078-B3FC-DE306FDC0E37}" dt="2023-01-06T23:33:31.769" v="738" actId="20577"/>
          <ac:graphicFrameMkLst>
            <pc:docMk/>
            <pc:sldMk cId="969947984" sldId="271"/>
            <ac:graphicFrameMk id="5" creationId="{E869AC6D-DF45-41EB-84CE-62A10F25EAD9}"/>
          </ac:graphicFrameMkLst>
        </pc:graphicFrameChg>
      </pc:sldChg>
      <pc:sldChg chg="modSp mod">
        <pc:chgData name="Becker, Scott A" userId="dc6e9fb4-a3d9-493b-a9e7-3a87c134ff22" providerId="ADAL" clId="{62640BE1-3A26-4078-B3FC-DE306FDC0E37}" dt="2023-01-06T23:49:01.712" v="1277" actId="27636"/>
        <pc:sldMkLst>
          <pc:docMk/>
          <pc:sldMk cId="1601347421" sldId="273"/>
        </pc:sldMkLst>
        <pc:spChg chg="mod">
          <ac:chgData name="Becker, Scott A" userId="dc6e9fb4-a3d9-493b-a9e7-3a87c134ff22" providerId="ADAL" clId="{62640BE1-3A26-4078-B3FC-DE306FDC0E37}" dt="2023-01-06T23:44:56.097" v="1024" actId="14100"/>
          <ac:spMkLst>
            <pc:docMk/>
            <pc:sldMk cId="1601347421" sldId="273"/>
            <ac:spMk id="2" creationId="{2A4A4745-6F3F-4157-A67B-380C092D760D}"/>
          </ac:spMkLst>
        </pc:spChg>
        <pc:spChg chg="mod">
          <ac:chgData name="Becker, Scott A" userId="dc6e9fb4-a3d9-493b-a9e7-3a87c134ff22" providerId="ADAL" clId="{62640BE1-3A26-4078-B3FC-DE306FDC0E37}" dt="2023-01-06T23:49:01.712" v="1277" actId="27636"/>
          <ac:spMkLst>
            <pc:docMk/>
            <pc:sldMk cId="1601347421" sldId="273"/>
            <ac:spMk id="3" creationId="{58834421-ADAD-43D8-A1A4-7EDA36EBC903}"/>
          </ac:spMkLst>
        </pc:spChg>
      </pc:sldChg>
      <pc:sldChg chg="modSp mod setBg">
        <pc:chgData name="Becker, Scott A" userId="dc6e9fb4-a3d9-493b-a9e7-3a87c134ff22" providerId="ADAL" clId="{62640BE1-3A26-4078-B3FC-DE306FDC0E37}" dt="2023-01-06T22:49:42.074" v="53" actId="207"/>
        <pc:sldMkLst>
          <pc:docMk/>
          <pc:sldMk cId="2584936703" sldId="536"/>
        </pc:sldMkLst>
        <pc:spChg chg="mod">
          <ac:chgData name="Becker, Scott A" userId="dc6e9fb4-a3d9-493b-a9e7-3a87c134ff22" providerId="ADAL" clId="{62640BE1-3A26-4078-B3FC-DE306FDC0E37}" dt="2023-01-06T22:49:42.074" v="53" actId="207"/>
          <ac:spMkLst>
            <pc:docMk/>
            <pc:sldMk cId="2584936703" sldId="536"/>
            <ac:spMk id="6" creationId="{00000000-0000-0000-0000-000000000000}"/>
          </ac:spMkLst>
        </pc:spChg>
      </pc:sldChg>
      <pc:sldChg chg="addSp delSp modSp del">
        <pc:chgData name="Becker, Scott A" userId="dc6e9fb4-a3d9-493b-a9e7-3a87c134ff22" providerId="ADAL" clId="{62640BE1-3A26-4078-B3FC-DE306FDC0E37}" dt="2023-01-06T23:50:31.439" v="1280" actId="2696"/>
        <pc:sldMkLst>
          <pc:docMk/>
          <pc:sldMk cId="4146986666" sldId="538"/>
        </pc:sldMkLst>
        <pc:spChg chg="add del mod">
          <ac:chgData name="Becker, Scott A" userId="dc6e9fb4-a3d9-493b-a9e7-3a87c134ff22" providerId="ADAL" clId="{62640BE1-3A26-4078-B3FC-DE306FDC0E37}" dt="2023-01-06T23:49:59.709" v="1279" actId="478"/>
          <ac:spMkLst>
            <pc:docMk/>
            <pc:sldMk cId="4146986666" sldId="538"/>
            <ac:spMk id="3" creationId="{DC8DBC71-3891-423F-BFB2-FA98322D0110}"/>
          </ac:spMkLst>
        </pc:spChg>
      </pc:sldChg>
      <pc:sldChg chg="modSp mod setBg">
        <pc:chgData name="Becker, Scott A" userId="dc6e9fb4-a3d9-493b-a9e7-3a87c134ff22" providerId="ADAL" clId="{62640BE1-3A26-4078-B3FC-DE306FDC0E37}" dt="2023-01-06T23:16:39.955" v="612" actId="12"/>
        <pc:sldMkLst>
          <pc:docMk/>
          <pc:sldMk cId="2882625115" sldId="646"/>
        </pc:sldMkLst>
        <pc:spChg chg="mod">
          <ac:chgData name="Becker, Scott A" userId="dc6e9fb4-a3d9-493b-a9e7-3a87c134ff22" providerId="ADAL" clId="{62640BE1-3A26-4078-B3FC-DE306FDC0E37}" dt="2023-01-06T23:16:39.955" v="612" actId="12"/>
          <ac:spMkLst>
            <pc:docMk/>
            <pc:sldMk cId="2882625115" sldId="646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2:49:53.333" v="55" actId="207"/>
          <ac:spMkLst>
            <pc:docMk/>
            <pc:sldMk cId="2882625115" sldId="646"/>
            <ac:spMk id="4" creationId="{00000000-0000-0000-0000-000000000000}"/>
          </ac:spMkLst>
        </pc:spChg>
      </pc:sldChg>
      <pc:sldChg chg="modSp mod">
        <pc:chgData name="Becker, Scott A" userId="dc6e9fb4-a3d9-493b-a9e7-3a87c134ff22" providerId="ADAL" clId="{62640BE1-3A26-4078-B3FC-DE306FDC0E37}" dt="2023-01-06T23:19:50.483" v="655" actId="115"/>
        <pc:sldMkLst>
          <pc:docMk/>
          <pc:sldMk cId="988624079" sldId="649"/>
        </pc:sldMkLst>
        <pc:spChg chg="mod">
          <ac:chgData name="Becker, Scott A" userId="dc6e9fb4-a3d9-493b-a9e7-3a87c134ff22" providerId="ADAL" clId="{62640BE1-3A26-4078-B3FC-DE306FDC0E37}" dt="2023-01-06T23:19:50.483" v="655" actId="115"/>
          <ac:spMkLst>
            <pc:docMk/>
            <pc:sldMk cId="988624079" sldId="649"/>
            <ac:spMk id="5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3:19:34.902" v="639" actId="115"/>
          <ac:spMkLst>
            <pc:docMk/>
            <pc:sldMk cId="988624079" sldId="649"/>
            <ac:spMk id="7" creationId="{00000000-0000-0000-0000-000000000000}"/>
          </ac:spMkLst>
        </pc:spChg>
      </pc:sldChg>
      <pc:sldChg chg="setBg">
        <pc:chgData name="Becker, Scott A" userId="dc6e9fb4-a3d9-493b-a9e7-3a87c134ff22" providerId="ADAL" clId="{62640BE1-3A26-4078-B3FC-DE306FDC0E37}" dt="2023-01-06T22:45:32.051" v="14"/>
        <pc:sldMkLst>
          <pc:docMk/>
          <pc:sldMk cId="1057490025" sldId="662"/>
        </pc:sldMkLst>
      </pc:sldChg>
      <pc:sldChg chg="modSp">
        <pc:chgData name="Becker, Scott A" userId="dc6e9fb4-a3d9-493b-a9e7-3a87c134ff22" providerId="ADAL" clId="{62640BE1-3A26-4078-B3FC-DE306FDC0E37}" dt="2023-01-06T22:49:06.106" v="52" actId="113"/>
        <pc:sldMkLst>
          <pc:docMk/>
          <pc:sldMk cId="1953178588" sldId="666"/>
        </pc:sldMkLst>
        <pc:spChg chg="mod">
          <ac:chgData name="Becker, Scott A" userId="dc6e9fb4-a3d9-493b-a9e7-3a87c134ff22" providerId="ADAL" clId="{62640BE1-3A26-4078-B3FC-DE306FDC0E37}" dt="2023-01-06T22:49:06.106" v="52" actId="113"/>
          <ac:spMkLst>
            <pc:docMk/>
            <pc:sldMk cId="1953178588" sldId="666"/>
            <ac:spMk id="3" creationId="{00000000-0000-0000-0000-000000000000}"/>
          </ac:spMkLst>
        </pc:spChg>
      </pc:sldChg>
      <pc:sldChg chg="modSp mod setBg modNotesTx">
        <pc:chgData name="Becker, Scott A" userId="dc6e9fb4-a3d9-493b-a9e7-3a87c134ff22" providerId="ADAL" clId="{62640BE1-3A26-4078-B3FC-DE306FDC0E37}" dt="2023-01-08T15:48:33.866" v="1298" actId="20577"/>
        <pc:sldMkLst>
          <pc:docMk/>
          <pc:sldMk cId="2418414284" sldId="667"/>
        </pc:sldMkLst>
        <pc:spChg chg="mod">
          <ac:chgData name="Becker, Scott A" userId="dc6e9fb4-a3d9-493b-a9e7-3a87c134ff22" providerId="ADAL" clId="{62640BE1-3A26-4078-B3FC-DE306FDC0E37}" dt="2023-01-08T15:48:33.866" v="1298" actId="20577"/>
          <ac:spMkLst>
            <pc:docMk/>
            <pc:sldMk cId="2418414284" sldId="667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2:49:48.420" v="54" actId="207"/>
          <ac:spMkLst>
            <pc:docMk/>
            <pc:sldMk cId="2418414284" sldId="667"/>
            <ac:spMk id="4" creationId="{00000000-0000-0000-0000-000000000000}"/>
          </ac:spMkLst>
        </pc:spChg>
      </pc:sldChg>
      <pc:sldChg chg="modSp mod setBg">
        <pc:chgData name="Becker, Scott A" userId="dc6e9fb4-a3d9-493b-a9e7-3a87c134ff22" providerId="ADAL" clId="{62640BE1-3A26-4078-B3FC-DE306FDC0E37}" dt="2023-01-06T23:17:20.013" v="613" actId="20577"/>
        <pc:sldMkLst>
          <pc:docMk/>
          <pc:sldMk cId="3908945978" sldId="668"/>
        </pc:sldMkLst>
        <pc:spChg chg="mod">
          <ac:chgData name="Becker, Scott A" userId="dc6e9fb4-a3d9-493b-a9e7-3a87c134ff22" providerId="ADAL" clId="{62640BE1-3A26-4078-B3FC-DE306FDC0E37}" dt="2023-01-06T23:17:20.013" v="613" actId="20577"/>
          <ac:spMkLst>
            <pc:docMk/>
            <pc:sldMk cId="3908945978" sldId="668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2:50:39.467" v="60" actId="1076"/>
          <ac:spMkLst>
            <pc:docMk/>
            <pc:sldMk cId="3908945978" sldId="668"/>
            <ac:spMk id="4" creationId="{00000000-0000-0000-0000-000000000000}"/>
          </ac:spMkLst>
        </pc:spChg>
      </pc:sldChg>
      <pc:sldChg chg="modSp add del mod ord">
        <pc:chgData name="Becker, Scott A" userId="dc6e9fb4-a3d9-493b-a9e7-3a87c134ff22" providerId="ADAL" clId="{62640BE1-3A26-4078-B3FC-DE306FDC0E37}" dt="2023-01-06T23:49:40.804" v="1278" actId="2696"/>
        <pc:sldMkLst>
          <pc:docMk/>
          <pc:sldMk cId="785953614" sldId="669"/>
        </pc:sldMkLst>
        <pc:spChg chg="mod">
          <ac:chgData name="Becker, Scott A" userId="dc6e9fb4-a3d9-493b-a9e7-3a87c134ff22" providerId="ADAL" clId="{62640BE1-3A26-4078-B3FC-DE306FDC0E37}" dt="2023-01-06T23:39:34.525" v="1001" actId="20577"/>
          <ac:spMkLst>
            <pc:docMk/>
            <pc:sldMk cId="785953614" sldId="669"/>
            <ac:spMk id="3" creationId="{00000000-0000-0000-0000-000000000000}"/>
          </ac:spMkLst>
        </pc:spChg>
        <pc:spChg chg="mod">
          <ac:chgData name="Becker, Scott A" userId="dc6e9fb4-a3d9-493b-a9e7-3a87c134ff22" providerId="ADAL" clId="{62640BE1-3A26-4078-B3FC-DE306FDC0E37}" dt="2023-01-06T23:34:28.334" v="758" actId="20577"/>
          <ac:spMkLst>
            <pc:docMk/>
            <pc:sldMk cId="785953614" sldId="669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4" y="0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7F79-51F4-4B47-A0A3-6036428609B8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378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4" y="8772378"/>
            <a:ext cx="3012329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8A33F-9C61-4F55-8D79-6A33403E7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174" y="0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175545-6169-44B2-B484-5CC015DEF2F2}" type="datetimeFigureOut">
              <a:rPr lang="en-US"/>
              <a:pPr>
                <a:defRPr/>
              </a:pPr>
              <a:t>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7" y="4387768"/>
            <a:ext cx="5558801" cy="415591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378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174" y="8772378"/>
            <a:ext cx="3012329" cy="4621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6745CB-8A19-4133-BDF9-7A1F879A4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8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Change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37A2FD-2F9E-4A24-ACD5-7FA275BF18F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60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B4D45-90F7-4CF5-A5C1-805A96B0E6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0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Bullet 4: …generally associated with the mgmt. of an endangered species.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643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621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90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6105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9277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198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6745CB-8A19-4133-BDF9-7A1F879A46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642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B4D45-90F7-4CF5-A5C1-805A96B0E6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95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D9025-8B05-4834-A0C6-6DBABCDA5DC5}" type="datetime1">
              <a:rPr lang="en-US" smtClean="0"/>
              <a:t>1/8/2023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8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BAAE4-172E-4C3D-B8EA-A51587DA1FBA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4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9783-4905-4A89-B2ED-561857E98AD4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59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F4ED5-B824-4E54-8FA6-3FA85BC3B46D}" type="datetime1">
              <a:rPr lang="en-US" smtClean="0"/>
              <a:t>1/8/2023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16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D8A42-509B-4DCE-9D43-1E64F3A769BD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47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97BC-7D57-41AB-A7F5-13BC54A1B3B5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96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AA67F-8E90-4B3C-92A0-C0DECA14D2B3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27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60F7B-2FFC-405E-8FE8-EF8B9DDF875E}" type="datetime1">
              <a:rPr lang="en-US" smtClean="0"/>
              <a:t>1/8/2023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90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70007-F00C-4C63-9A16-037AB1ED9335}" type="datetime1">
              <a:rPr lang="en-US" smtClean="0"/>
              <a:t>1/8/2023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58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13D98-EC7F-477F-9E15-840BE2ACB318}" type="datetime1">
              <a:rPr lang="en-US" smtClean="0"/>
              <a:t>1/8/2023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48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5726B-73C5-4509-B6BB-8A66098243B4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43C7F-7712-4218-BC71-C70980DAB4C5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3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8770C-1B71-4E5C-BB73-7A3A8C565D1B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546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C485-28FD-4666-9822-F1AC1872A787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94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1A8E7-FB5F-41B6-BC4D-B99E6E6CBDC7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346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9101" y="1219311"/>
            <a:ext cx="3477986" cy="1124746"/>
          </a:xfrm>
        </p:spPr>
        <p:txBody>
          <a:bodyPr anchor="t" anchorCtr="0"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Slide topic </a:t>
            </a:r>
            <a:r>
              <a:rPr lang="en-US" err="1"/>
              <a:t>xxxxxx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1" y="2508816"/>
            <a:ext cx="3477986" cy="398406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201" y="152400"/>
            <a:ext cx="2057400" cy="365125"/>
          </a:xfrm>
        </p:spPr>
        <p:txBody>
          <a:bodyPr/>
          <a:lstStyle>
            <a:lvl1pPr algn="l">
              <a:defRPr b="1">
                <a:latin typeface="+mj-lt"/>
              </a:defRPr>
            </a:lvl1pPr>
          </a:lstStyle>
          <a:p>
            <a:fld id="{07858F01-B5C0-4CD5-9CCD-77D1EB0C01B0}" type="datetimeFigureOut">
              <a:rPr lang="en-US" smtClean="0"/>
              <a:pPr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704967" y="3238603"/>
            <a:ext cx="3835023" cy="508170"/>
          </a:xfrm>
        </p:spPr>
        <p:txBody>
          <a:bodyPr/>
          <a:lstStyle>
            <a:lvl1pPr>
              <a:defRPr sz="105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8392" y="6492877"/>
            <a:ext cx="508171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56A5D230-2FBF-4B38-B0A9-FB445EFB5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B60C78-1515-437A-B7F3-115AFD9B552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212772" y="1219311"/>
            <a:ext cx="3477986" cy="5273566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Chart or photo here</a:t>
            </a:r>
          </a:p>
        </p:txBody>
      </p:sp>
    </p:spTree>
    <p:extLst>
      <p:ext uri="{BB962C8B-B14F-4D97-AF65-F5344CB8AC3E}">
        <p14:creationId xmlns:p14="http://schemas.microsoft.com/office/powerpoint/2010/main" val="1834502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4552-06AA-4E69-B126-A18480C38B14}" type="datetime1">
              <a:rPr lang="en-US" smtClean="0"/>
              <a:t>1/8/2023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13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6D477-2B3F-4F80-82D6-6C1C8CB3BE6E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4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6A4F9-34B2-4AD2-A59A-4160CCFE9155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00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4ACFC-6EB7-4162-BD80-760758437957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0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39A9-67F1-40AF-A4CC-61EC3814AB21}" type="datetime1">
              <a:rPr lang="en-US" smtClean="0"/>
              <a:t>1/8/2023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7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5288-668B-4183-B5DE-F4A86BEE2FE2}" type="datetime1">
              <a:rPr lang="en-US" smtClean="0"/>
              <a:t>1/8/2023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4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0AE1C-B2FE-4B7E-B8DE-42DE03C6CA3F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12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CCA07-85E2-4C11-A778-781E5C35BA60}" type="datetime1">
              <a:rPr lang="en-US" smtClean="0"/>
              <a:t>1/8/2023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73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FC259-819E-42E3-92A3-6325BD968A30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333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225B2-0A25-4D3A-A49F-CA379F21A5E5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656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5F860-DE98-4660-8A5D-0F2B57D0C1F8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373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DBF7-43AB-4959-9A5E-9858DDA06112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978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1" y="722313"/>
            <a:ext cx="8637588" cy="7694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28614" y="1941513"/>
            <a:ext cx="4027487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7FBA0-4404-43BE-92B4-F67644DE907E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8D407-F5D5-4C8F-9A06-79887F895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26411"/>
      </p:ext>
    </p:extLst>
  </p:cSld>
  <p:clrMapOvr>
    <a:masterClrMapping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3BFEC-AE45-48AB-854A-F9085EADFC80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F572C-086A-4E27-85E5-AB009C3663A7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138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27FEA-7C42-4DFE-918F-FCA9D9CA13EE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AC84D-B247-4A57-8950-2FDB5247FE38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85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44E80-7D73-4DE0-AFD9-1C8B7E3AEB5E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DE5E-2FCE-41FF-91C0-BCA77F096D0C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675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FAFD-9BD9-4EFC-BE55-9F09F2972C41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3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8D150-97B0-40CB-89FD-766A583836F4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327DE-73C0-41A9-B2E9-955D8DA5E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705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679C9-AC9F-4D4C-AC67-CF7631069FD8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1826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242EC-2DD5-4C06-8539-3D043B5FCD35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918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5ADCB-FC08-4A58-B504-CB775B5D72A1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2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3B796-8CAF-499F-9702-D6E47FF0AF4B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619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596A6-89CD-479D-B59D-E3CE8EA73E0C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2247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00CE1-20D2-4B5D-9E4D-93E2FBCCE995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1529-1565-49C6-A47A-7F96C574F6D7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7806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1BA61-37ED-4FDA-A6E2-C49B30647F67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F610-2A0D-484A-94FA-C9F43D4352A5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2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DA3-07B1-451C-B700-949F737C2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D906A-4E63-482D-837A-E8759C84BF93}" type="datetime1">
              <a:rPr lang="en-US" smtClean="0"/>
              <a:t>1/8/2023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3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33D15-79AB-4047-ADDB-D812131A1B3B}" type="datetime1">
              <a:rPr lang="en-US" smtClean="0"/>
              <a:t>1/8/2023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1AB8-24B9-42A7-8D4F-FA898A9CE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7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4499-3E8F-4A89-8D77-E2C47B7D2D9B}" type="datetime1">
              <a:rPr lang="en-US" smtClean="0"/>
              <a:t>1/8/2023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32FBC-24B5-4A58-97B4-73729B83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3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15C7B-449F-4446-993D-BBF7F3523E94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323-620E-4FE9-BF52-FC694001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3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DA33F-8B7D-4E1D-B24C-DBBFE3B44C87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8FC01-0EA3-4E71-81A4-015AE20E3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8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65000"/>
                <a:lumOff val="3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2CAF303-BC00-4FD5-BB03-C28D0F63722F}" type="datetime1">
              <a:rPr lang="en-US" smtClean="0"/>
              <a:t>1/8/2023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26" r:id="rId1"/>
    <p:sldLayoutId id="2147484318" r:id="rId2"/>
    <p:sldLayoutId id="2147484327" r:id="rId3"/>
    <p:sldLayoutId id="2147484319" r:id="rId4"/>
    <p:sldLayoutId id="2147484328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CDC13E8-7FFA-4BEA-8ADF-86378B3F11E8}" type="datetime1">
              <a:rPr lang="en-US" smtClean="0"/>
              <a:t>1/8/2023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6166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498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2BFB74B-6814-4220-AB28-C34B04032A7A}" type="datetime1">
              <a:rPr lang="en-US" smtClean="0"/>
              <a:t>1/8/2023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92129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  <p:sldLayoutId id="214748448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65000"/>
                <a:lumOff val="3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92D0668-3561-4275-ADDB-85B50961FDCB}" type="datetime1">
              <a:rPr lang="en-US" smtClean="0">
                <a:solidFill>
                  <a:srgbClr val="FEFAC9"/>
                </a:solidFill>
              </a:rPr>
              <a:t>1/8/2023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EFAC9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8F0D4A-EE8C-4A2E-A608-73CF4CF31827}" type="slidenum">
              <a:rPr lang="en-US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51887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ws.gov/office/colorado-ecological-services-field-office/colorado-gray-wolf-updates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6" Type="http://schemas.openxmlformats.org/officeDocument/2006/relationships/hyperlink" Target="mailto:scott_becker@fws.gov" TargetMode="External"/><Relationship Id="rId5" Type="http://schemas.openxmlformats.org/officeDocument/2006/relationships/hyperlink" Target="mailto:kurt_broderdorp@fws.gov" TargetMode="External"/><Relationship Id="rId4" Type="http://schemas.openxmlformats.org/officeDocument/2006/relationships/hyperlink" Target="mailto:nicole_alt@fws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585528" cy="2819400"/>
          </a:xfrm>
          <a:prstGeom prst="rect">
            <a:avLst/>
          </a:prstGeom>
        </p:spPr>
        <p:txBody>
          <a:bodyPr anchor="b"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85000"/>
                  </a:schemeClr>
                </a:solidFill>
              </a:rPr>
              <a:t>Management of Wolves as an Experimental (10j) Population</a:t>
            </a:r>
          </a:p>
          <a:p>
            <a:pPr algn="ctr" fontAlgn="auto">
              <a:spcAft>
                <a:spcPts val="0"/>
              </a:spcAft>
              <a:defRPr/>
            </a:pP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700" b="1" dirty="0">
                <a:effectLst/>
              </a:rPr>
              <a:t>Nicole Alt, Kurt </a:t>
            </a:r>
            <a:r>
              <a:rPr lang="en-US" sz="2700" b="1" dirty="0" err="1">
                <a:effectLst/>
              </a:rPr>
              <a:t>Broderdorp</a:t>
            </a:r>
            <a:r>
              <a:rPr lang="en-US" sz="2700" b="1" dirty="0">
                <a:effectLst/>
              </a:rPr>
              <a:t>, and Scott Becker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181" y="3124944"/>
            <a:ext cx="509637" cy="608112"/>
          </a:xfrm>
          <a:prstGeom prst="rect">
            <a:avLst/>
          </a:prstGeom>
        </p:spPr>
      </p:pic>
      <p:pic>
        <p:nvPicPr>
          <p:cNvPr id="8" name="Picture 7" descr="IMG_0038.JPG">
            <a:extLst>
              <a:ext uri="{FF2B5EF4-FFF2-40B4-BE49-F238E27FC236}">
                <a16:creationId xmlns:a16="http://schemas.microsoft.com/office/drawing/2014/main" id="{07B3EA88-7A55-49EB-AF8F-560831D11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1900" y="3962400"/>
            <a:ext cx="4671328" cy="2611302"/>
          </a:xfrm>
          <a:prstGeom prst="rect">
            <a:avLst/>
          </a:prstGeom>
          <a:ln>
            <a:solidFill>
              <a:schemeClr val="tx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84936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3D02C-AB2F-438E-83B4-51A6BA9A9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schedule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869AC6D-DF45-41EB-84CE-62A10F25EA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3891457"/>
              </p:ext>
            </p:extLst>
          </p:nvPr>
        </p:nvGraphicFramePr>
        <p:xfrm>
          <a:off x="577850" y="2190750"/>
          <a:ext cx="5856860" cy="2091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562">
                  <a:extLst>
                    <a:ext uri="{9D8B030D-6E8A-4147-A177-3AD203B41FA5}">
                      <a16:colId xmlns:a16="http://schemas.microsoft.com/office/drawing/2014/main" val="1701120463"/>
                    </a:ext>
                  </a:extLst>
                </a:gridCol>
                <a:gridCol w="4277298">
                  <a:extLst>
                    <a:ext uri="{9D8B030D-6E8A-4147-A177-3AD203B41FA5}">
                      <a16:colId xmlns:a16="http://schemas.microsoft.com/office/drawing/2014/main" val="4071297066"/>
                    </a:ext>
                  </a:extLst>
                </a:gridCol>
              </a:tblGrid>
              <a:tr h="323291">
                <a:tc>
                  <a:txBody>
                    <a:bodyPr/>
                    <a:lstStyle/>
                    <a:p>
                      <a:r>
                        <a:rPr lang="en-US" sz="1400" dirty="0"/>
                        <a:t>Timeframe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Milestone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09985472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Summer – Fall 2022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Gather data, refine alternatives, analyze impacts, and prepare the Draft EIS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4522014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en-US" sz="1400" dirty="0"/>
                        <a:t>Winter/Spring 2023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Draft EIS and proposed rule available for public review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007583"/>
                  </a:ext>
                </a:extLst>
              </a:tr>
              <a:tr h="323291">
                <a:tc>
                  <a:txBody>
                    <a:bodyPr/>
                    <a:lstStyle/>
                    <a:p>
                      <a:r>
                        <a:rPr lang="en-US" sz="1400" dirty="0"/>
                        <a:t>Fall 2023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Final EIS and rule released; record of decision finalized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9432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/>
                        <a:t>December 2023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Final rule becomes effective</a:t>
                      </a: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5017549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4191ED56-A5F1-4964-AC3A-AFC4B20535C7}"/>
              </a:ext>
            </a:extLst>
          </p:cNvPr>
          <p:cNvSpPr/>
          <p:nvPr/>
        </p:nvSpPr>
        <p:spPr>
          <a:xfrm rot="10800000">
            <a:off x="6235725" y="2647155"/>
            <a:ext cx="1367081" cy="100631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60346D-B583-4A2B-9DD7-8E1EE8AA0B7F}"/>
              </a:ext>
            </a:extLst>
          </p:cNvPr>
          <p:cNvSpPr txBox="1"/>
          <p:nvPr/>
        </p:nvSpPr>
        <p:spPr>
          <a:xfrm>
            <a:off x="6409025" y="2963081"/>
            <a:ext cx="11347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Opportunity to Comment</a:t>
            </a:r>
          </a:p>
        </p:txBody>
      </p:sp>
    </p:spTree>
    <p:extLst>
      <p:ext uri="{BB962C8B-B14F-4D97-AF65-F5344CB8AC3E}">
        <p14:creationId xmlns:p14="http://schemas.microsoft.com/office/powerpoint/2010/main" val="969947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4745-6F3F-4157-A67B-380C092D7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1" y="1219200"/>
            <a:ext cx="6859722" cy="843560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Additional Information or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34421-ADAD-43D8-A1A4-7EDA36EBC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981200"/>
            <a:ext cx="4381499" cy="3980897"/>
          </a:xfrm>
        </p:spPr>
        <p:txBody>
          <a:bodyPr>
            <a:normAutofit lnSpcReduction="10000"/>
          </a:bodyPr>
          <a:lstStyle/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read more about the 10(j) rulemaking process, please visit our project website at: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https://www.fws.gov/office/colorado-ecological-services-field-office/colorado-gray-wolf-updates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Nicole Alt, CO ES Field Supervisor</a:t>
            </a: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nicole_alt@fws.gov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Kurt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Broderdorp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 Field Office Biologist</a:t>
            </a: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kurt_broderdorp@fws.gov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Scott Becker, Mtn-Prairie Region Wolf Coord.</a:t>
            </a: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scott_becker@fws.gov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03238" lvl="2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endParaRPr lang="en-US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Content Placeholder 5" descr="A picture containing sky, outdoor, grass, nature&#10;&#10;Description automatically generated">
            <a:extLst>
              <a:ext uri="{FF2B5EF4-FFF2-40B4-BE49-F238E27FC236}">
                <a16:creationId xmlns:a16="http://schemas.microsoft.com/office/drawing/2014/main" id="{A33C986A-DADF-47E3-8451-AC734861CC7A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55" y="2268481"/>
            <a:ext cx="2321468" cy="3458426"/>
          </a:xfrm>
        </p:spPr>
      </p:pic>
    </p:spTree>
    <p:extLst>
      <p:ext uri="{BB962C8B-B14F-4D97-AF65-F5344CB8AC3E}">
        <p14:creationId xmlns:p14="http://schemas.microsoft.com/office/powerpoint/2010/main" val="160134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399" y="381000"/>
            <a:ext cx="7315200" cy="685800"/>
          </a:xfrm>
          <a:solidFill>
            <a:schemeClr val="tx1">
              <a:lumMod val="95000"/>
              <a:alpha val="85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Gray Wolf Federal Listing Status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0298" y="2590800"/>
            <a:ext cx="4343402" cy="1938992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2020: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delisting</a:t>
            </a:r>
            <a:r>
              <a:rPr kumimoji="0" lang="en-US" sz="24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rule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8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baseline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2021: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petitions to relist wolves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2022: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delisting rule vacated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8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COLORADO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17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1752600"/>
            <a:ext cx="8534400" cy="4267200"/>
          </a:xfrm>
        </p:spPr>
        <p:txBody>
          <a:bodyPr>
            <a:normAutofit fontScale="92500"/>
          </a:bodyPr>
          <a:lstStyle/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Federally endangered under ESA </a:t>
            </a:r>
            <a:endParaRPr lang="en-US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Take (harass, injure, or kill) of endangered species is prohibited</a:t>
            </a:r>
          </a:p>
          <a:p>
            <a:pPr lvl="1"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Except in defense of life or the life of others</a:t>
            </a:r>
          </a:p>
          <a:p>
            <a:pPr lvl="1"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Only non-injurious ‘take’ allowed</a:t>
            </a:r>
          </a:p>
          <a:p>
            <a:pPr lvl="1"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9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Calibri" pitchFamily="34" charset="0"/>
              </a:rPr>
              <a:t>CPW statutorily required </a:t>
            </a:r>
            <a:r>
              <a:rPr lang="en-US">
                <a:latin typeface="Calibri" pitchFamily="34" charset="0"/>
              </a:rPr>
              <a:t>to reintroduce wolves</a:t>
            </a:r>
            <a:endParaRPr lang="en-US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US" sz="9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Calibri" pitchFamily="34" charset="0"/>
              </a:rPr>
              <a:t>Designate wolves as an experimental population in CO to provide increased management flexibility and reduce regulatory burden </a:t>
            </a:r>
          </a:p>
          <a:p>
            <a:pPr>
              <a:buClr>
                <a:schemeClr val="tx1">
                  <a:lumMod val="9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2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592138" lvl="1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  <a:p>
            <a:pPr marL="225425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Status in Colorado</a:t>
            </a:r>
            <a:endParaRPr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8414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2362200"/>
            <a:ext cx="8534400" cy="3962400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Listed species reintroduced outside of current range</a:t>
            </a:r>
            <a:endParaRPr lang="en-US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8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Separated geographically from other populations</a:t>
            </a:r>
            <a:endParaRPr lang="en-US" sz="800" dirty="0">
              <a:latin typeface="Calibri" pitchFamily="34" charset="0"/>
            </a:endParaRPr>
          </a:p>
          <a:p>
            <a:pPr lvl="1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chemeClr val="tx1"/>
                </a:solidFill>
                <a:latin typeface="Calibri" pitchFamily="34" charset="0"/>
              </a:rPr>
              <a:t>POPULATION</a:t>
            </a:r>
            <a:r>
              <a:rPr lang="en-US" sz="2600" dirty="0">
                <a:solidFill>
                  <a:schemeClr val="tx1"/>
                </a:solidFill>
                <a:latin typeface="Calibri" pitchFamily="34" charset="0"/>
              </a:rPr>
              <a:t>: 2 breeding pairs for 2 consecutive years</a:t>
            </a: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8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All wolves reintroduced in lower 48 states reintroduced as experimental populations</a:t>
            </a: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900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2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592138" lvl="1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  <a:p>
            <a:pPr marL="225425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37159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 Section 10(j):</a:t>
            </a:r>
            <a:b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Populations</a:t>
            </a:r>
            <a:endParaRPr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262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2362200"/>
            <a:ext cx="8534400" cy="4343400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Increases flexibility and discretion in managing a reintroduced, listed species</a:t>
            </a: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sz="9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Less restrictive take prohibitions of listed species</a:t>
            </a:r>
            <a:endParaRPr lang="en-US" dirty="0"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8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Clearly defines under what circumstances all forms of take (harass, injure, or kill) may be allowed</a:t>
            </a:r>
          </a:p>
          <a:p>
            <a:pPr marL="0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800" dirty="0">
              <a:latin typeface="Calibri" pitchFamily="34" charset="0"/>
            </a:endParaRPr>
          </a:p>
          <a:p>
            <a:pPr>
              <a:buClr>
                <a:schemeClr val="tx1">
                  <a:lumMod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Calibri" pitchFamily="34" charset="0"/>
              </a:rPr>
              <a:t>NEPA required and rulemaking process</a:t>
            </a:r>
            <a:endParaRPr lang="en-US" sz="800" dirty="0">
              <a:latin typeface="Calibri" pitchFamily="34" charset="0"/>
            </a:endParaRPr>
          </a:p>
          <a:p>
            <a:pPr marL="0" indent="0">
              <a:buClr>
                <a:schemeClr val="tx1">
                  <a:lumMod val="95000"/>
                </a:schemeClr>
              </a:buClr>
              <a:buSzPct val="100000"/>
              <a:buNone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 marL="366713" lvl="1" indent="0">
              <a:buClr>
                <a:schemeClr val="tx1">
                  <a:lumMod val="95000"/>
                </a:schemeClr>
              </a:buClr>
              <a:buNone/>
              <a:defRPr/>
            </a:pPr>
            <a:endParaRPr lang="en-US" sz="22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592138" lvl="1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  <a:p>
            <a:pPr marL="225425" indent="-225425">
              <a:defRPr/>
            </a:pPr>
            <a:endParaRPr lang="en-US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37159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 Section 10(j):</a:t>
            </a:r>
            <a:b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Experimental Populations</a:t>
            </a:r>
            <a:endParaRPr sz="44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8945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57800" y="3732998"/>
            <a:ext cx="1787156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Greater Yellowstone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Recovery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4937" y="3733800"/>
            <a:ext cx="1359411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Central Idaho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Recovery Area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799" y="1121112"/>
            <a:ext cx="2960811" cy="307777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Northwest Montana Recovery Area</a:t>
            </a:r>
          </a:p>
        </p:txBody>
      </p:sp>
    </p:spTree>
    <p:extLst>
      <p:ext uri="{BB962C8B-B14F-4D97-AF65-F5344CB8AC3E}">
        <p14:creationId xmlns:p14="http://schemas.microsoft.com/office/powerpoint/2010/main" val="1248669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81965" y="3732998"/>
            <a:ext cx="1338829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Reintroduction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31 wolves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45229" y="3733800"/>
            <a:ext cx="1338829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u="sng" dirty="0">
                <a:solidFill>
                  <a:prstClr val="black"/>
                </a:solidFill>
              </a:rPr>
              <a:t>Reintroduction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35 wolves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39992" y="1121112"/>
            <a:ext cx="1986441" cy="307777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Natural Recolonization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667000" y="381000"/>
            <a:ext cx="533400" cy="894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624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36470" y="3732998"/>
            <a:ext cx="1229824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Nonessential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Experimental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9735" y="3733800"/>
            <a:ext cx="1229824" cy="523220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Nonessential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Experimental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53561" y="1121112"/>
            <a:ext cx="1159293" cy="307777"/>
          </a:xfrm>
          <a:prstGeom prst="rect">
            <a:avLst/>
          </a:prstGeom>
          <a:solidFill>
            <a:schemeClr val="tx1">
              <a:lumMod val="85000"/>
              <a:alpha val="7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Endangered</a:t>
            </a:r>
          </a:p>
        </p:txBody>
      </p:sp>
    </p:spTree>
    <p:extLst>
      <p:ext uri="{BB962C8B-B14F-4D97-AF65-F5344CB8AC3E}">
        <p14:creationId xmlns:p14="http://schemas.microsoft.com/office/powerpoint/2010/main" val="4066429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CAA1121-CA76-431D-95B5-70F326198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205462"/>
              </p:ext>
            </p:extLst>
          </p:nvPr>
        </p:nvGraphicFramePr>
        <p:xfrm>
          <a:off x="228600" y="152400"/>
          <a:ext cx="8686800" cy="66201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775617519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37967043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146078606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3160805064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Mgmt. Option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Endangered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1994 Exp Pop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2005/2008 Exp Pop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10592242"/>
                  </a:ext>
                </a:extLst>
              </a:tr>
              <a:tr h="657964">
                <a:tc>
                  <a:txBody>
                    <a:bodyPr/>
                    <a:lstStyle/>
                    <a:p>
                      <a:r>
                        <a:rPr lang="en-US" sz="1600" b="1" dirty="0"/>
                        <a:t>Defense of life and life of other; non-injurious harassment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609734"/>
                  </a:ext>
                </a:extLst>
              </a:tr>
              <a:tr h="671960">
                <a:tc>
                  <a:txBody>
                    <a:bodyPr/>
                    <a:lstStyle/>
                    <a:p>
                      <a:r>
                        <a:rPr lang="en-US" sz="1600" b="1" dirty="0"/>
                        <a:t>Non-lethal injurious harassment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75698"/>
                  </a:ext>
                </a:extLst>
              </a:tr>
              <a:tr h="671960">
                <a:tc>
                  <a:txBody>
                    <a:bodyPr/>
                    <a:lstStyle/>
                    <a:p>
                      <a:r>
                        <a:rPr lang="en-US" sz="1600" b="1" dirty="0"/>
                        <a:t>Caught-in-the-act (private)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(no permit needed; evidence wolves harassed, molested, wounded, or killed livestock required)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b="1" dirty="0"/>
                        <a:t> </a:t>
                      </a:r>
                      <a:r>
                        <a:rPr lang="en-US" sz="1200" dirty="0"/>
                        <a:t>(no </a:t>
                      </a:r>
                      <a:r>
                        <a:rPr lang="en-US" sz="1200"/>
                        <a:t>permit needed; evidence </a:t>
                      </a:r>
                      <a:r>
                        <a:rPr lang="en-US" sz="1200" dirty="0"/>
                        <a:t>wolves harassed, molested, wounded, or killed livestock required)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833136"/>
                  </a:ext>
                </a:extLst>
              </a:tr>
              <a:tr h="928240">
                <a:tc>
                  <a:txBody>
                    <a:bodyPr/>
                    <a:lstStyle/>
                    <a:p>
                      <a:r>
                        <a:rPr lang="en-US" sz="1600" b="1" dirty="0"/>
                        <a:t>Caught-in-the-act (public)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(no permit needed; evidence wolves harassed, molested, wounded, or killed livestock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3085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1600" b="1" dirty="0"/>
                        <a:t>Shoot-on-sight (private)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(no permit needed; evidence wolves harassed, molested, wounded, or killed livestock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918065"/>
                  </a:ext>
                </a:extLst>
              </a:tr>
              <a:tr h="899160">
                <a:tc>
                  <a:txBody>
                    <a:bodyPr/>
                    <a:lstStyle/>
                    <a:p>
                      <a:r>
                        <a:rPr lang="en-US" sz="1600" b="1" dirty="0"/>
                        <a:t>Shoot-on-sight (public)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  <a:r>
                        <a:rPr lang="en-US" sz="1200" dirty="0"/>
                        <a:t> (permit only; evidence wolves harassed, molested, wounded, or killed livestock required)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769865"/>
                  </a:ext>
                </a:extLst>
              </a:tr>
              <a:tr h="767954">
                <a:tc>
                  <a:txBody>
                    <a:bodyPr/>
                    <a:lstStyle/>
                    <a:p>
                      <a:r>
                        <a:rPr lang="en-US" sz="1600" b="1" dirty="0"/>
                        <a:t>Agency directed control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NOT 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406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490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9058691FE1C244BF20AAEE236C62C6" ma:contentTypeVersion="0" ma:contentTypeDescription="Create a new document." ma:contentTypeScope="" ma:versionID="f1c510fc0db5d8ace50caa10368071b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73B6AE-F209-4CA4-8BB1-512E395E17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B71A79-2EDE-4C4C-9DE5-DDC596B162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52F3FCC-5EC3-4E66-8F3B-EA2DE4DAB3DF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51112</TotalTime>
  <Words>590</Words>
  <Application>Microsoft Office PowerPoint</Application>
  <PresentationFormat>On-screen Show (4:3)</PresentationFormat>
  <Paragraphs>126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Constantia</vt:lpstr>
      <vt:lpstr>Wingdings</vt:lpstr>
      <vt:lpstr>Wingdings 2</vt:lpstr>
      <vt:lpstr>Paper</vt:lpstr>
      <vt:lpstr>2_Paper</vt:lpstr>
      <vt:lpstr>3_Paper</vt:lpstr>
      <vt:lpstr>5_Paper</vt:lpstr>
      <vt:lpstr>PowerPoint Presentation</vt:lpstr>
      <vt:lpstr>Gray Wolf Federal Listing Status</vt:lpstr>
      <vt:lpstr>Present Status in Colorado</vt:lpstr>
      <vt:lpstr>ESA Section 10(j): Experimental Populations</vt:lpstr>
      <vt:lpstr>ESA Section 10(j): Experimental Populations</vt:lpstr>
      <vt:lpstr>PowerPoint Presentation</vt:lpstr>
      <vt:lpstr>PowerPoint Presentation</vt:lpstr>
      <vt:lpstr>PowerPoint Presentation</vt:lpstr>
      <vt:lpstr>PowerPoint Presentation</vt:lpstr>
      <vt:lpstr>Project schedule</vt:lpstr>
      <vt:lpstr>Additional Information or Questions</vt:lpstr>
    </vt:vector>
  </TitlesOfParts>
  <Company>WDFW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Wik, Paul A (DFW)</dc:creator>
  <cp:lastModifiedBy>Becker, Scott A</cp:lastModifiedBy>
  <cp:revision>952</cp:revision>
  <cp:lastPrinted>2021-12-13T19:52:02Z</cp:lastPrinted>
  <dcterms:created xsi:type="dcterms:W3CDTF">2013-01-08T21:24:08Z</dcterms:created>
  <dcterms:modified xsi:type="dcterms:W3CDTF">2023-01-08T15:48:39Z</dcterms:modified>
</cp:coreProperties>
</file>