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75" r:id="rId5"/>
    <p:sldId id="268" r:id="rId6"/>
    <p:sldId id="289" r:id="rId7"/>
    <p:sldId id="294" r:id="rId8"/>
    <p:sldId id="288" r:id="rId9"/>
    <p:sldId id="291" r:id="rId10"/>
    <p:sldId id="292" r:id="rId11"/>
    <p:sldId id="276" r:id="rId12"/>
    <p:sldId id="284" r:id="rId13"/>
    <p:sldId id="283" r:id="rId14"/>
    <p:sldId id="287" r:id="rId15"/>
    <p:sldId id="293" r:id="rId16"/>
    <p:sldId id="290"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43203C-5839-6DE8-58EB-EE42DA6A05DF}" name="Flanders, Bridgette" initials="FB" userId="S::bridgette_flanders@fws.gov::7e24978e-6368-4e13-be1a-81f2a94a33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26D"/>
    <a:srgbClr val="FCAA29"/>
    <a:srgbClr val="FBAA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4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bbs, Doug" userId="b3509a92-b7ce-48fd-aa85-0dd3503ec788" providerId="ADAL" clId="{9A1581F6-B5EF-404C-9294-2DD5A2818F2F}"/>
    <pc:docChg chg="addSld modSld">
      <pc:chgData name="Hobbs, Doug" userId="b3509a92-b7ce-48fd-aa85-0dd3503ec788" providerId="ADAL" clId="{9A1581F6-B5EF-404C-9294-2DD5A2818F2F}" dt="2024-07-22T20:07:22.545" v="0"/>
      <pc:docMkLst>
        <pc:docMk/>
      </pc:docMkLst>
      <pc:sldChg chg="add">
        <pc:chgData name="Hobbs, Doug" userId="b3509a92-b7ce-48fd-aa85-0dd3503ec788" providerId="ADAL" clId="{9A1581F6-B5EF-404C-9294-2DD5A2818F2F}" dt="2024-07-22T20:07:22.545" v="0"/>
        <pc:sldMkLst>
          <pc:docMk/>
          <pc:sldMk cId="308434394"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0FA0C-419F-485D-8621-0884867D1727}" type="datetimeFigureOut">
              <a:rPr lang="en-US" smtClean="0"/>
              <a:t>7/22/2024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08599-CF02-4BE1-B80B-EBC95A04CED2}" type="slidenum">
              <a:rPr lang="en-US" smtClean="0"/>
              <a:t>‹#›</a:t>
            </a:fld>
            <a:endParaRPr lang="en-US"/>
          </a:p>
        </p:txBody>
      </p:sp>
    </p:spTree>
    <p:extLst>
      <p:ext uri="{BB962C8B-B14F-4D97-AF65-F5344CB8AC3E}">
        <p14:creationId xmlns:p14="http://schemas.microsoft.com/office/powerpoint/2010/main" val="1083272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9208599-CF02-4BE1-B80B-EBC95A04CED2}" type="slidenum">
              <a:rPr lang="en-US" smtClean="0"/>
              <a:t>1</a:t>
            </a:fld>
            <a:endParaRPr lang="en-US"/>
          </a:p>
        </p:txBody>
      </p:sp>
    </p:spTree>
    <p:extLst>
      <p:ext uri="{BB962C8B-B14F-4D97-AF65-F5344CB8AC3E}">
        <p14:creationId xmlns:p14="http://schemas.microsoft.com/office/powerpoint/2010/main" val="1200250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p>
          <a:p>
            <a:endParaRPr lang="en-US"/>
          </a:p>
          <a:p>
            <a:endParaRPr lang="en-US"/>
          </a:p>
        </p:txBody>
      </p:sp>
      <p:sp>
        <p:nvSpPr>
          <p:cNvPr id="4" name="Slide Number Placeholder 3"/>
          <p:cNvSpPr>
            <a:spLocks noGrp="1"/>
          </p:cNvSpPr>
          <p:nvPr>
            <p:ph type="sldNum" sz="quarter" idx="5"/>
          </p:nvPr>
        </p:nvSpPr>
        <p:spPr/>
        <p:txBody>
          <a:bodyPr/>
          <a:lstStyle/>
          <a:p>
            <a:fld id="{B9208599-CF02-4BE1-B80B-EBC95A04CED2}" type="slidenum">
              <a:rPr lang="en-US" smtClean="0"/>
              <a:t>11</a:t>
            </a:fld>
            <a:endParaRPr lang="en-US"/>
          </a:p>
        </p:txBody>
      </p:sp>
    </p:spTree>
    <p:extLst>
      <p:ext uri="{BB962C8B-B14F-4D97-AF65-F5344CB8AC3E}">
        <p14:creationId xmlns:p14="http://schemas.microsoft.com/office/powerpoint/2010/main" val="303889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p>
          <a:p>
            <a:endParaRPr lang="en-US"/>
          </a:p>
          <a:p>
            <a:endParaRPr lang="en-US"/>
          </a:p>
        </p:txBody>
      </p:sp>
      <p:sp>
        <p:nvSpPr>
          <p:cNvPr id="4" name="Slide Number Placeholder 3"/>
          <p:cNvSpPr>
            <a:spLocks noGrp="1"/>
          </p:cNvSpPr>
          <p:nvPr>
            <p:ph type="sldNum" sz="quarter" idx="5"/>
          </p:nvPr>
        </p:nvSpPr>
        <p:spPr/>
        <p:txBody>
          <a:bodyPr/>
          <a:lstStyle/>
          <a:p>
            <a:fld id="{B9208599-CF02-4BE1-B80B-EBC95A04CED2}" type="slidenum">
              <a:rPr lang="en-US" smtClean="0"/>
              <a:t>12</a:t>
            </a:fld>
            <a:endParaRPr lang="en-US"/>
          </a:p>
        </p:txBody>
      </p:sp>
    </p:spTree>
    <p:extLst>
      <p:ext uri="{BB962C8B-B14F-4D97-AF65-F5344CB8AC3E}">
        <p14:creationId xmlns:p14="http://schemas.microsoft.com/office/powerpoint/2010/main" val="10721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a:cs typeface="Calibri"/>
            </a:endParaRPr>
          </a:p>
        </p:txBody>
      </p:sp>
      <p:sp>
        <p:nvSpPr>
          <p:cNvPr id="4" name="Slide Number Placeholder 3"/>
          <p:cNvSpPr>
            <a:spLocks noGrp="1"/>
          </p:cNvSpPr>
          <p:nvPr>
            <p:ph type="sldNum" sz="quarter" idx="5"/>
          </p:nvPr>
        </p:nvSpPr>
        <p:spPr/>
        <p:txBody>
          <a:bodyPr/>
          <a:lstStyle/>
          <a:p>
            <a:fld id="{B9208599-CF02-4BE1-B80B-EBC95A04CED2}" type="slidenum">
              <a:rPr lang="en-US" smtClean="0"/>
              <a:t>2</a:t>
            </a:fld>
            <a:endParaRPr lang="en-US"/>
          </a:p>
        </p:txBody>
      </p:sp>
    </p:spTree>
    <p:extLst>
      <p:ext uri="{BB962C8B-B14F-4D97-AF65-F5344CB8AC3E}">
        <p14:creationId xmlns:p14="http://schemas.microsoft.com/office/powerpoint/2010/main" val="3018752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viable and effective model could be used by FWS throughout the Refuge System and could be used by other land and wildlife managers</a:t>
            </a:r>
          </a:p>
          <a:p>
            <a:endParaRPr lang="en-US"/>
          </a:p>
          <a:p>
            <a:r>
              <a:rPr lang="en-US"/>
              <a:t>We have to start somewhere. We need to overcome inertia and begin to build . We cannot let perfect be the enemy of good and give into the temptation to tinker with the design of the pilots forever, besides, implementation on the ground is going to expose flaws in any design no matter what. These are pilots, so we will be incorporating lessons learned year-over-year and expect to build from a minimum viable pilot to the Cadillac version of a pilot. Eventually reaching an ideal model. Finally, getting incentives out sooner means we are beginning to realize benefits to wildlife sooner.</a:t>
            </a:r>
          </a:p>
        </p:txBody>
      </p:sp>
      <p:sp>
        <p:nvSpPr>
          <p:cNvPr id="4" name="Slide Number Placeholder 3"/>
          <p:cNvSpPr>
            <a:spLocks noGrp="1"/>
          </p:cNvSpPr>
          <p:nvPr>
            <p:ph type="sldNum" sz="quarter" idx="5"/>
          </p:nvPr>
        </p:nvSpPr>
        <p:spPr/>
        <p:txBody>
          <a:bodyPr/>
          <a:lstStyle/>
          <a:p>
            <a:fld id="{B9208599-CF02-4BE1-B80B-EBC95A04CED2}" type="slidenum">
              <a:rPr lang="en-US" smtClean="0"/>
              <a:t>3</a:t>
            </a:fld>
            <a:endParaRPr lang="en-US"/>
          </a:p>
        </p:txBody>
      </p:sp>
    </p:spTree>
    <p:extLst>
      <p:ext uri="{BB962C8B-B14F-4D97-AF65-F5344CB8AC3E}">
        <p14:creationId xmlns:p14="http://schemas.microsoft.com/office/powerpoint/2010/main" val="340664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208599-CF02-4BE1-B80B-EBC95A04CED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9026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a:p>
            <a:endParaRPr lang="en-US"/>
          </a:p>
          <a:p>
            <a:endParaRPr lang="en-US"/>
          </a:p>
        </p:txBody>
      </p:sp>
      <p:sp>
        <p:nvSpPr>
          <p:cNvPr id="4" name="Slide Number Placeholder 3"/>
          <p:cNvSpPr>
            <a:spLocks noGrp="1"/>
          </p:cNvSpPr>
          <p:nvPr>
            <p:ph type="sldNum" sz="quarter" idx="5"/>
          </p:nvPr>
        </p:nvSpPr>
        <p:spPr/>
        <p:txBody>
          <a:bodyPr/>
          <a:lstStyle/>
          <a:p>
            <a:fld id="{B9208599-CF02-4BE1-B80B-EBC95A04CED2}" type="slidenum">
              <a:rPr lang="en-US" smtClean="0"/>
              <a:t>5</a:t>
            </a:fld>
            <a:endParaRPr lang="en-US"/>
          </a:p>
        </p:txBody>
      </p:sp>
    </p:spTree>
    <p:extLst>
      <p:ext uri="{BB962C8B-B14F-4D97-AF65-F5344CB8AC3E}">
        <p14:creationId xmlns:p14="http://schemas.microsoft.com/office/powerpoint/2010/main" val="709026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9208599-CF02-4BE1-B80B-EBC95A04CED2}" type="slidenum">
              <a:rPr lang="en-US" smtClean="0"/>
              <a:t>6</a:t>
            </a:fld>
            <a:endParaRPr lang="en-US"/>
          </a:p>
        </p:txBody>
      </p:sp>
    </p:spTree>
    <p:extLst>
      <p:ext uri="{BB962C8B-B14F-4D97-AF65-F5344CB8AC3E}">
        <p14:creationId xmlns:p14="http://schemas.microsoft.com/office/powerpoint/2010/main" val="551314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believe existing touchpoints will be sufficient and that adding additional touchpoints solely for purposes of notification or data collection would negatively affect hunter perceptions of the pilot program. If additional touchpoints are needed in the future, they should be voluntary and provide some benefit to the hunter, such as the ammunition testing and interactive workshops contemplated for the three 2024 pilots in the NE.</a:t>
            </a:r>
          </a:p>
        </p:txBody>
      </p:sp>
      <p:sp>
        <p:nvSpPr>
          <p:cNvPr id="4" name="Slide Number Placeholder 3"/>
          <p:cNvSpPr>
            <a:spLocks noGrp="1"/>
          </p:cNvSpPr>
          <p:nvPr>
            <p:ph type="sldNum" sz="quarter" idx="5"/>
          </p:nvPr>
        </p:nvSpPr>
        <p:spPr/>
        <p:txBody>
          <a:bodyPr/>
          <a:lstStyle/>
          <a:p>
            <a:fld id="{B9208599-CF02-4BE1-B80B-EBC95A04CED2}" type="slidenum">
              <a:rPr lang="en-US" smtClean="0"/>
              <a:t>8</a:t>
            </a:fld>
            <a:endParaRPr lang="en-US"/>
          </a:p>
        </p:txBody>
      </p:sp>
    </p:spTree>
    <p:extLst>
      <p:ext uri="{BB962C8B-B14F-4D97-AF65-F5344CB8AC3E}">
        <p14:creationId xmlns:p14="http://schemas.microsoft.com/office/powerpoint/2010/main" val="2980343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B9208599-CF02-4BE1-B80B-EBC95A04CED2}" type="slidenum">
              <a:rPr lang="en-US" smtClean="0"/>
              <a:t>9</a:t>
            </a:fld>
            <a:endParaRPr lang="en-US"/>
          </a:p>
        </p:txBody>
      </p:sp>
    </p:spTree>
    <p:extLst>
      <p:ext uri="{BB962C8B-B14F-4D97-AF65-F5344CB8AC3E}">
        <p14:creationId xmlns:p14="http://schemas.microsoft.com/office/powerpoint/2010/main" val="3447464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208599-CF02-4BE1-B80B-EBC95A04CED2}" type="slidenum">
              <a:rPr lang="en-US" smtClean="0"/>
              <a:t>10</a:t>
            </a:fld>
            <a:endParaRPr lang="en-US"/>
          </a:p>
        </p:txBody>
      </p:sp>
    </p:spTree>
    <p:extLst>
      <p:ext uri="{BB962C8B-B14F-4D97-AF65-F5344CB8AC3E}">
        <p14:creationId xmlns:p14="http://schemas.microsoft.com/office/powerpoint/2010/main" val="2246929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85367D3-F177-477D-9958-EC44E6F6A890}"/>
              </a:ext>
            </a:extLst>
          </p:cNvPr>
          <p:cNvSpPr>
            <a:spLocks noGrp="1"/>
          </p:cNvSpPr>
          <p:nvPr>
            <p:ph type="pic" sz="quarter" idx="13"/>
          </p:nvPr>
        </p:nvSpPr>
        <p:spPr>
          <a:xfrm>
            <a:off x="0" y="1657350"/>
            <a:ext cx="12192000" cy="5200650"/>
          </a:xfrm>
        </p:spPr>
        <p:txBody>
          <a:bodyPr anchor="ctr"/>
          <a:lstStyle>
            <a:lvl1pPr marL="0" indent="0" algn="r">
              <a:buNone/>
              <a:defRPr>
                <a:solidFill>
                  <a:schemeClr val="accent5"/>
                </a:solidFill>
              </a:defRPr>
            </a:lvl1pPr>
          </a:lstStyle>
          <a:p>
            <a:endParaRPr lang="en-US"/>
          </a:p>
        </p:txBody>
      </p:sp>
      <p:sp>
        <p:nvSpPr>
          <p:cNvPr id="2" name="Title 1">
            <a:extLst>
              <a:ext uri="{FF2B5EF4-FFF2-40B4-BE49-F238E27FC236}">
                <a16:creationId xmlns:a16="http://schemas.microsoft.com/office/drawing/2014/main" id="{3C783E65-EC14-4789-9121-9EC902279B3D}"/>
              </a:ext>
            </a:extLst>
          </p:cNvPr>
          <p:cNvSpPr>
            <a:spLocks noGrp="1"/>
          </p:cNvSpPr>
          <p:nvPr>
            <p:ph type="ctrTitle"/>
          </p:nvPr>
        </p:nvSpPr>
        <p:spPr>
          <a:xfrm>
            <a:off x="537411" y="1765190"/>
            <a:ext cx="6425364" cy="2987166"/>
          </a:xfrm>
        </p:spPr>
        <p:txBody>
          <a:bodyPr anchor="b"/>
          <a:lstStyle>
            <a:lvl1pPr algn="l">
              <a:defRPr sz="6000" b="0">
                <a:solidFill>
                  <a:schemeClr val="accent1"/>
                </a:solidFill>
              </a:defRPr>
            </a:lvl1pPr>
          </a:lstStyle>
          <a:p>
            <a:r>
              <a:rPr lang="en-US"/>
              <a:t>Click to edit Master title style</a:t>
            </a:r>
          </a:p>
        </p:txBody>
      </p:sp>
      <p:sp>
        <p:nvSpPr>
          <p:cNvPr id="3" name="Subtitle 2">
            <a:extLst>
              <a:ext uri="{FF2B5EF4-FFF2-40B4-BE49-F238E27FC236}">
                <a16:creationId xmlns:a16="http://schemas.microsoft.com/office/drawing/2014/main" id="{77520D36-9F06-40F1-8995-970CD1C1A31C}"/>
              </a:ext>
            </a:extLst>
          </p:cNvPr>
          <p:cNvSpPr>
            <a:spLocks noGrp="1"/>
          </p:cNvSpPr>
          <p:nvPr>
            <p:ph type="subTitle" idx="1"/>
          </p:nvPr>
        </p:nvSpPr>
        <p:spPr>
          <a:xfrm>
            <a:off x="537411" y="4888881"/>
            <a:ext cx="6425364" cy="906588"/>
          </a:xfrm>
        </p:spPr>
        <p:txBody>
          <a:bodyPr/>
          <a:lstStyle>
            <a:lvl1pPr marL="0" indent="0" algn="l">
              <a:buNone/>
              <a:defRPr sz="2400" i="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D3547E-E9B2-4285-9ACF-FB16F718E1B9}"/>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5" name="Footer Placeholder 4">
            <a:extLst>
              <a:ext uri="{FF2B5EF4-FFF2-40B4-BE49-F238E27FC236}">
                <a16:creationId xmlns:a16="http://schemas.microsoft.com/office/drawing/2014/main" id="{E1065D85-DFC6-4324-B790-733E00C4D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2FE7-F775-4FE0-A513-9D0AD34ADF15}"/>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9" name="Rectangle 8">
            <a:extLst>
              <a:ext uri="{FF2B5EF4-FFF2-40B4-BE49-F238E27FC236}">
                <a16:creationId xmlns:a16="http://schemas.microsoft.com/office/drawing/2014/main" id="{C76EF9F6-57F9-4BD2-9867-9538DB78FF84}"/>
              </a:ext>
            </a:extLst>
          </p:cNvPr>
          <p:cNvSpPr/>
          <p:nvPr userDrawn="1"/>
        </p:nvSpPr>
        <p:spPr>
          <a:xfrm>
            <a:off x="0" y="3664"/>
            <a:ext cx="12192000" cy="17297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C019809C-2983-453C-8B22-E36E1592A46D}"/>
              </a:ext>
            </a:extLst>
          </p:cNvPr>
          <p:cNvCxnSpPr>
            <a:cxnSpLocks/>
          </p:cNvCxnSpPr>
          <p:nvPr userDrawn="1"/>
        </p:nvCxnSpPr>
        <p:spPr>
          <a:xfrm>
            <a:off x="537617" y="4752356"/>
            <a:ext cx="4689291"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2" name="Picture 11" descr="Text&#10;&#10;Description automatically generated">
            <a:extLst>
              <a:ext uri="{FF2B5EF4-FFF2-40B4-BE49-F238E27FC236}">
                <a16:creationId xmlns:a16="http://schemas.microsoft.com/office/drawing/2014/main" id="{A1BAD6D8-D905-4F18-8ABE-A4743F34BCF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1457" y="405898"/>
            <a:ext cx="2590805" cy="850394"/>
          </a:xfrm>
          <a:prstGeom prst="rect">
            <a:avLst/>
          </a:prstGeom>
        </p:spPr>
      </p:pic>
    </p:spTree>
    <p:extLst>
      <p:ext uri="{BB962C8B-B14F-4D97-AF65-F5344CB8AC3E}">
        <p14:creationId xmlns:p14="http://schemas.microsoft.com/office/powerpoint/2010/main" val="2229992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w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933E-1062-4DA3-80C6-2CD8CE0B10D7}"/>
              </a:ext>
            </a:extLst>
          </p:cNvPr>
          <p:cNvSpPr>
            <a:spLocks noGrp="1"/>
          </p:cNvSpPr>
          <p:nvPr>
            <p:ph type="title"/>
          </p:nvPr>
        </p:nvSpPr>
        <p:spPr>
          <a:xfrm>
            <a:off x="6172198" y="365125"/>
            <a:ext cx="5181601"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9781402-3412-4BE2-AA6B-E2FD2C0464F9}"/>
              </a:ext>
            </a:extLst>
          </p:cNvPr>
          <p:cNvSpPr>
            <a:spLocks noGrp="1"/>
          </p:cNvSpPr>
          <p:nvPr>
            <p:ph sz="half" idx="1"/>
          </p:nvPr>
        </p:nvSpPr>
        <p:spPr>
          <a:xfrm>
            <a:off x="838200" y="1825625"/>
            <a:ext cx="5181600" cy="4351338"/>
          </a:xfrm>
        </p:spPr>
        <p:txBody>
          <a:bodyPr/>
          <a:lstStyle>
            <a:lvl1pPr marL="0" indent="0">
              <a:buNone/>
              <a:defRPr/>
            </a:lvl1pPr>
          </a:lstStyle>
          <a:p>
            <a:pPr lvl="0"/>
            <a:endParaRPr lang="en-US"/>
          </a:p>
        </p:txBody>
      </p:sp>
      <p:sp>
        <p:nvSpPr>
          <p:cNvPr id="4" name="Content Placeholder 3">
            <a:extLst>
              <a:ext uri="{FF2B5EF4-FFF2-40B4-BE49-F238E27FC236}">
                <a16:creationId xmlns:a16="http://schemas.microsoft.com/office/drawing/2014/main" id="{BB9EFCF2-70E8-47D3-A906-8140233A4E1C}"/>
              </a:ext>
            </a:extLst>
          </p:cNvPr>
          <p:cNvSpPr>
            <a:spLocks noGrp="1"/>
          </p:cNvSpPr>
          <p:nvPr>
            <p:ph sz="half" idx="2"/>
          </p:nvPr>
        </p:nvSpPr>
        <p:spPr>
          <a:xfrm>
            <a:off x="6172200" y="1825625"/>
            <a:ext cx="5181600" cy="4351338"/>
          </a:xfrm>
        </p:spPr>
        <p:txBody>
          <a:bodyPr/>
          <a:lstStyle>
            <a:lvl1pPr marL="0" indent="0">
              <a:buNone/>
              <a:defRPr/>
            </a:lvl1pPr>
          </a:lstStyle>
          <a:p>
            <a:pPr lvl="0"/>
            <a:endParaRPr lang="en-US"/>
          </a:p>
        </p:txBody>
      </p:sp>
      <p:sp>
        <p:nvSpPr>
          <p:cNvPr id="5" name="Date Placeholder 4">
            <a:extLst>
              <a:ext uri="{FF2B5EF4-FFF2-40B4-BE49-F238E27FC236}">
                <a16:creationId xmlns:a16="http://schemas.microsoft.com/office/drawing/2014/main" id="{C482EB2D-4474-4566-A504-43C8759ADA08}"/>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6" name="Footer Placeholder 5">
            <a:extLst>
              <a:ext uri="{FF2B5EF4-FFF2-40B4-BE49-F238E27FC236}">
                <a16:creationId xmlns:a16="http://schemas.microsoft.com/office/drawing/2014/main" id="{FFEBCCC2-8E3D-47D3-AB64-D50633CE3E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474ADD-5982-4EAD-BB7B-A2E1CEC15899}"/>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9" name="Rectangle 8">
            <a:extLst>
              <a:ext uri="{FF2B5EF4-FFF2-40B4-BE49-F238E27FC236}">
                <a16:creationId xmlns:a16="http://schemas.microsoft.com/office/drawing/2014/main" id="{A1B82AD5-182F-42E5-9DAA-BA1E508F4E5C}"/>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6FD60C03-E19C-4421-A4B5-E6EC95589473}"/>
              </a:ext>
            </a:extLst>
          </p:cNvPr>
          <p:cNvSpPr>
            <a:spLocks noGrp="1"/>
          </p:cNvSpPr>
          <p:nvPr>
            <p:ph type="body" sz="quarter" idx="13" hasCustomPrompt="1"/>
          </p:nvPr>
        </p:nvSpPr>
        <p:spPr>
          <a:xfrm>
            <a:off x="838200" y="365125"/>
            <a:ext cx="5181600" cy="1325563"/>
          </a:xfrm>
        </p:spPr>
        <p:txBody>
          <a:bodyPr>
            <a:normAutofit/>
          </a:bodyPr>
          <a:lstStyle>
            <a:lvl1pPr marL="0" indent="0">
              <a:buNone/>
              <a:defRPr sz="4400"/>
            </a:lvl1pPr>
          </a:lstStyle>
          <a:p>
            <a:pPr lvl="0"/>
            <a:r>
              <a:rPr lang="en-US"/>
              <a:t>Click to edit Master title styles</a:t>
            </a:r>
          </a:p>
        </p:txBody>
      </p:sp>
      <p:cxnSp>
        <p:nvCxnSpPr>
          <p:cNvPr id="14" name="Straight Connector 13">
            <a:extLst>
              <a:ext uri="{FF2B5EF4-FFF2-40B4-BE49-F238E27FC236}">
                <a16:creationId xmlns:a16="http://schemas.microsoft.com/office/drawing/2014/main" id="{3B5BFA29-221C-4800-A57F-2CB719FFD205}"/>
              </a:ext>
            </a:extLst>
          </p:cNvPr>
          <p:cNvCxnSpPr>
            <a:cxnSpLocks/>
          </p:cNvCxnSpPr>
          <p:nvPr userDrawn="1"/>
        </p:nvCxnSpPr>
        <p:spPr>
          <a:xfrm>
            <a:off x="838200" y="365125"/>
            <a:ext cx="0" cy="1105329"/>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F07EA87-0B6F-471D-BB53-4425777ACB75}"/>
              </a:ext>
            </a:extLst>
          </p:cNvPr>
          <p:cNvCxnSpPr>
            <a:cxnSpLocks/>
          </p:cNvCxnSpPr>
          <p:nvPr userDrawn="1"/>
        </p:nvCxnSpPr>
        <p:spPr>
          <a:xfrm>
            <a:off x="6172198" y="365125"/>
            <a:ext cx="0" cy="1105329"/>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7" name="Picture 16" descr="Text&#10;&#10;Description automatically generated">
            <a:extLst>
              <a:ext uri="{FF2B5EF4-FFF2-40B4-BE49-F238E27FC236}">
                <a16:creationId xmlns:a16="http://schemas.microsoft.com/office/drawing/2014/main" id="{D0CE1C8F-8E0F-4DB2-96B6-ABC2EC227CD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126059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harts">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14BC231A-85AA-44BB-8704-247AD9283D1A}"/>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8" name="Footer Placeholder 7">
            <a:extLst>
              <a:ext uri="{FF2B5EF4-FFF2-40B4-BE49-F238E27FC236}">
                <a16:creationId xmlns:a16="http://schemas.microsoft.com/office/drawing/2014/main" id="{3A281A30-A383-4AB4-9132-DD2498482F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E3FFAE-8E18-4D07-991B-B8A1DF35E0B0}"/>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25" name="Content Placeholder 24">
            <a:extLst>
              <a:ext uri="{FF2B5EF4-FFF2-40B4-BE49-F238E27FC236}">
                <a16:creationId xmlns:a16="http://schemas.microsoft.com/office/drawing/2014/main" id="{E5ED02B0-E026-4952-B329-FDABE561B719}"/>
              </a:ext>
            </a:extLst>
          </p:cNvPr>
          <p:cNvSpPr>
            <a:spLocks noGrp="1"/>
          </p:cNvSpPr>
          <p:nvPr>
            <p:ph sz="quarter" idx="13" hasCustomPrompt="1"/>
          </p:nvPr>
        </p:nvSpPr>
        <p:spPr>
          <a:xfrm>
            <a:off x="0" y="1581150"/>
            <a:ext cx="6096000" cy="4637088"/>
          </a:xfrm>
        </p:spPr>
        <p:txBody>
          <a:bodyPr/>
          <a:lstStyle>
            <a:lvl1pPr marL="0" indent="0">
              <a:buNone/>
              <a:defRPr/>
            </a:lvl1pPr>
          </a:lstStyle>
          <a:p>
            <a:pPr lvl="0"/>
            <a:r>
              <a:rPr lang="en-US"/>
              <a:t>Chart/Graph</a:t>
            </a:r>
          </a:p>
        </p:txBody>
      </p:sp>
      <p:sp>
        <p:nvSpPr>
          <p:cNvPr id="26" name="Content Placeholder 24">
            <a:extLst>
              <a:ext uri="{FF2B5EF4-FFF2-40B4-BE49-F238E27FC236}">
                <a16:creationId xmlns:a16="http://schemas.microsoft.com/office/drawing/2014/main" id="{EC29F934-D6FB-4201-8079-DA3144515E51}"/>
              </a:ext>
            </a:extLst>
          </p:cNvPr>
          <p:cNvSpPr>
            <a:spLocks noGrp="1"/>
          </p:cNvSpPr>
          <p:nvPr>
            <p:ph sz="quarter" idx="14" hasCustomPrompt="1"/>
          </p:nvPr>
        </p:nvSpPr>
        <p:spPr>
          <a:xfrm>
            <a:off x="6096000" y="1581150"/>
            <a:ext cx="6096000" cy="4637088"/>
          </a:xfrm>
        </p:spPr>
        <p:txBody>
          <a:bodyPr/>
          <a:lstStyle>
            <a:lvl1pPr marL="0" indent="0">
              <a:buNone/>
              <a:defRPr/>
            </a:lvl1pPr>
          </a:lstStyle>
          <a:p>
            <a:pPr lvl="0"/>
            <a:r>
              <a:rPr lang="en-US"/>
              <a:t>Chart/Graph</a:t>
            </a:r>
          </a:p>
        </p:txBody>
      </p:sp>
      <p:sp>
        <p:nvSpPr>
          <p:cNvPr id="11" name="Rectangle 10">
            <a:extLst>
              <a:ext uri="{FF2B5EF4-FFF2-40B4-BE49-F238E27FC236}">
                <a16:creationId xmlns:a16="http://schemas.microsoft.com/office/drawing/2014/main" id="{4362E830-042E-456A-A059-74FBEFAF2BD9}"/>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5">
            <a:extLst>
              <a:ext uri="{FF2B5EF4-FFF2-40B4-BE49-F238E27FC236}">
                <a16:creationId xmlns:a16="http://schemas.microsoft.com/office/drawing/2014/main" id="{D4199C94-1821-43C6-BD68-01D830FE3E6B}"/>
              </a:ext>
            </a:extLst>
          </p:cNvPr>
          <p:cNvSpPr>
            <a:spLocks noGrp="1"/>
          </p:cNvSpPr>
          <p:nvPr>
            <p:ph type="body" sz="quarter" idx="22"/>
          </p:nvPr>
        </p:nvSpPr>
        <p:spPr>
          <a:xfrm>
            <a:off x="1508125" y="346075"/>
            <a:ext cx="9175750" cy="617538"/>
          </a:xfrm>
        </p:spPr>
        <p:txBody>
          <a:bodyPr>
            <a:normAutofit/>
          </a:bodyPr>
          <a:lstStyle>
            <a:lvl1pPr marL="0" indent="0" algn="ctr">
              <a:buNone/>
              <a:defRPr sz="44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8" name="Text Placeholder 27">
            <a:extLst>
              <a:ext uri="{FF2B5EF4-FFF2-40B4-BE49-F238E27FC236}">
                <a16:creationId xmlns:a16="http://schemas.microsoft.com/office/drawing/2014/main" id="{23F953D7-AB9E-4EA9-B43F-FD3C1D136B41}"/>
              </a:ext>
            </a:extLst>
          </p:cNvPr>
          <p:cNvSpPr>
            <a:spLocks noGrp="1"/>
          </p:cNvSpPr>
          <p:nvPr>
            <p:ph type="body" sz="quarter" idx="23" hasCustomPrompt="1"/>
          </p:nvPr>
        </p:nvSpPr>
        <p:spPr>
          <a:xfrm>
            <a:off x="1508125" y="963614"/>
            <a:ext cx="9175750" cy="482128"/>
          </a:xfrm>
        </p:spPr>
        <p:txBody>
          <a:bodyPr>
            <a:normAutofit/>
          </a:bodyPr>
          <a:lstStyle>
            <a:lvl1pPr marL="0" indent="0" algn="ctr">
              <a:buNone/>
              <a:defRPr sz="2400" i="1"/>
            </a:lvl1pPr>
          </a:lstStyle>
          <a:p>
            <a:pPr lvl="0"/>
            <a:r>
              <a:rPr lang="en-US"/>
              <a:t>Sub text</a:t>
            </a:r>
          </a:p>
        </p:txBody>
      </p:sp>
      <p:pic>
        <p:nvPicPr>
          <p:cNvPr id="12" name="Picture 11" descr="Text&#10;&#10;Description automatically generated">
            <a:extLst>
              <a:ext uri="{FF2B5EF4-FFF2-40B4-BE49-F238E27FC236}">
                <a16:creationId xmlns:a16="http://schemas.microsoft.com/office/drawing/2014/main" id="{718E2829-BBB7-4C4C-942D-0F090CA1676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4203912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Picture/Icon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636266-E9AA-4734-B0FE-BA350D3EBC4E}"/>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8C642038-2BE6-4338-BB35-80DA2FF36A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3B293A-042F-4541-AF77-7EFF25F0FECE}"/>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7" name="Rectangle 6">
            <a:extLst>
              <a:ext uri="{FF2B5EF4-FFF2-40B4-BE49-F238E27FC236}">
                <a16:creationId xmlns:a16="http://schemas.microsoft.com/office/drawing/2014/main" id="{25652D25-C602-4BEB-81B9-97D324CC1EFF}"/>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a:extLst>
              <a:ext uri="{FF2B5EF4-FFF2-40B4-BE49-F238E27FC236}">
                <a16:creationId xmlns:a16="http://schemas.microsoft.com/office/drawing/2014/main" id="{8BDE6BB1-E8BD-4C63-8AE5-C993E1DD1250}"/>
              </a:ext>
            </a:extLst>
          </p:cNvPr>
          <p:cNvSpPr>
            <a:spLocks noGrp="1"/>
          </p:cNvSpPr>
          <p:nvPr>
            <p:ph type="body" sz="quarter" idx="13" hasCustomPrompt="1"/>
          </p:nvPr>
        </p:nvSpPr>
        <p:spPr>
          <a:xfrm>
            <a:off x="4866481" y="1866215"/>
            <a:ext cx="2459038" cy="580419"/>
          </a:xfrm>
        </p:spPr>
        <p:txBody>
          <a:bodyPr>
            <a:normAutofit/>
          </a:bodyPr>
          <a:lstStyle>
            <a:lvl1pPr marL="0" indent="0" algn="ctr">
              <a:buNone/>
              <a:defRPr sz="3600"/>
            </a:lvl1pPr>
          </a:lstStyle>
          <a:p>
            <a:pPr lvl="0"/>
            <a:r>
              <a:rPr lang="en-US"/>
              <a:t>Text</a:t>
            </a:r>
          </a:p>
        </p:txBody>
      </p:sp>
      <p:sp>
        <p:nvSpPr>
          <p:cNvPr id="11" name="Text Placeholder 9">
            <a:extLst>
              <a:ext uri="{FF2B5EF4-FFF2-40B4-BE49-F238E27FC236}">
                <a16:creationId xmlns:a16="http://schemas.microsoft.com/office/drawing/2014/main" id="{D7309D0E-A5D1-4D89-9631-289F02F73725}"/>
              </a:ext>
            </a:extLst>
          </p:cNvPr>
          <p:cNvSpPr>
            <a:spLocks noGrp="1"/>
          </p:cNvSpPr>
          <p:nvPr>
            <p:ph type="body" sz="quarter" idx="14" hasCustomPrompt="1"/>
          </p:nvPr>
        </p:nvSpPr>
        <p:spPr>
          <a:xfrm>
            <a:off x="4866481" y="4576462"/>
            <a:ext cx="2459038" cy="1268284"/>
          </a:xfrm>
        </p:spPr>
        <p:txBody>
          <a:bodyPr>
            <a:normAutofit/>
          </a:bodyPr>
          <a:lstStyle>
            <a:lvl1pPr marL="0" indent="0" algn="ctr">
              <a:buNone/>
              <a:defRPr sz="2400"/>
            </a:lvl1pPr>
          </a:lstStyle>
          <a:p>
            <a:pPr lvl="0"/>
            <a:r>
              <a:rPr lang="en-US"/>
              <a:t>Body</a:t>
            </a:r>
          </a:p>
        </p:txBody>
      </p:sp>
      <p:cxnSp>
        <p:nvCxnSpPr>
          <p:cNvPr id="12" name="Straight Connector 11">
            <a:extLst>
              <a:ext uri="{FF2B5EF4-FFF2-40B4-BE49-F238E27FC236}">
                <a16:creationId xmlns:a16="http://schemas.microsoft.com/office/drawing/2014/main" id="{A0D42457-9A2E-4D89-983C-5A66811E3181}"/>
              </a:ext>
            </a:extLst>
          </p:cNvPr>
          <p:cNvCxnSpPr>
            <a:cxnSpLocks/>
          </p:cNvCxnSpPr>
          <p:nvPr userDrawn="1"/>
        </p:nvCxnSpPr>
        <p:spPr>
          <a:xfrm>
            <a:off x="4866481" y="4472031"/>
            <a:ext cx="2459038"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Content Placeholder 15">
            <a:extLst>
              <a:ext uri="{FF2B5EF4-FFF2-40B4-BE49-F238E27FC236}">
                <a16:creationId xmlns:a16="http://schemas.microsoft.com/office/drawing/2014/main" id="{ED4E6853-F5BB-4BBE-91ED-7F1CCAC85036}"/>
              </a:ext>
            </a:extLst>
          </p:cNvPr>
          <p:cNvSpPr>
            <a:spLocks noGrp="1"/>
          </p:cNvSpPr>
          <p:nvPr>
            <p:ph sz="quarter" idx="15" hasCustomPrompt="1"/>
          </p:nvPr>
        </p:nvSpPr>
        <p:spPr>
          <a:xfrm>
            <a:off x="4866481" y="2626022"/>
            <a:ext cx="2459038" cy="1708884"/>
          </a:xfrm>
        </p:spPr>
        <p:txBody>
          <a:bodyPr/>
          <a:lstStyle>
            <a:lvl1pPr marL="0" indent="0" algn="ctr">
              <a:buNone/>
              <a:defRPr>
                <a:solidFill>
                  <a:schemeClr val="accent4"/>
                </a:solidFill>
              </a:defRPr>
            </a:lvl1pPr>
          </a:lstStyle>
          <a:p>
            <a:pPr lvl="0"/>
            <a:r>
              <a:rPr lang="en-US"/>
              <a:t>Icon</a:t>
            </a:r>
          </a:p>
        </p:txBody>
      </p:sp>
      <p:sp>
        <p:nvSpPr>
          <p:cNvPr id="17" name="Text Placeholder 9">
            <a:extLst>
              <a:ext uri="{FF2B5EF4-FFF2-40B4-BE49-F238E27FC236}">
                <a16:creationId xmlns:a16="http://schemas.microsoft.com/office/drawing/2014/main" id="{9D9933D6-27BC-4A76-841D-0E42D4F53A2C}"/>
              </a:ext>
            </a:extLst>
          </p:cNvPr>
          <p:cNvSpPr>
            <a:spLocks noGrp="1"/>
          </p:cNvSpPr>
          <p:nvPr>
            <p:ph type="body" sz="quarter" idx="16" hasCustomPrompt="1"/>
          </p:nvPr>
        </p:nvSpPr>
        <p:spPr>
          <a:xfrm>
            <a:off x="8225503" y="1866215"/>
            <a:ext cx="2459038" cy="580419"/>
          </a:xfrm>
        </p:spPr>
        <p:txBody>
          <a:bodyPr>
            <a:normAutofit/>
          </a:bodyPr>
          <a:lstStyle>
            <a:lvl1pPr marL="0" indent="0" algn="ctr">
              <a:buNone/>
              <a:defRPr sz="3600"/>
            </a:lvl1pPr>
          </a:lstStyle>
          <a:p>
            <a:pPr lvl="0"/>
            <a:r>
              <a:rPr lang="en-US"/>
              <a:t>Text</a:t>
            </a:r>
          </a:p>
        </p:txBody>
      </p:sp>
      <p:sp>
        <p:nvSpPr>
          <p:cNvPr id="18" name="Text Placeholder 9">
            <a:extLst>
              <a:ext uri="{FF2B5EF4-FFF2-40B4-BE49-F238E27FC236}">
                <a16:creationId xmlns:a16="http://schemas.microsoft.com/office/drawing/2014/main" id="{D43FB335-74F9-44DA-87E4-7B4ED61FFB1D}"/>
              </a:ext>
            </a:extLst>
          </p:cNvPr>
          <p:cNvSpPr>
            <a:spLocks noGrp="1"/>
          </p:cNvSpPr>
          <p:nvPr>
            <p:ph type="body" sz="quarter" idx="17" hasCustomPrompt="1"/>
          </p:nvPr>
        </p:nvSpPr>
        <p:spPr>
          <a:xfrm>
            <a:off x="8225503" y="4576462"/>
            <a:ext cx="2459038" cy="1268284"/>
          </a:xfrm>
        </p:spPr>
        <p:txBody>
          <a:bodyPr>
            <a:normAutofit/>
          </a:bodyPr>
          <a:lstStyle>
            <a:lvl1pPr marL="0" indent="0" algn="ctr">
              <a:buNone/>
              <a:defRPr sz="2400"/>
            </a:lvl1pPr>
          </a:lstStyle>
          <a:p>
            <a:pPr lvl="0"/>
            <a:r>
              <a:rPr lang="en-US"/>
              <a:t>Body</a:t>
            </a:r>
          </a:p>
        </p:txBody>
      </p:sp>
      <p:cxnSp>
        <p:nvCxnSpPr>
          <p:cNvPr id="19" name="Straight Connector 18">
            <a:extLst>
              <a:ext uri="{FF2B5EF4-FFF2-40B4-BE49-F238E27FC236}">
                <a16:creationId xmlns:a16="http://schemas.microsoft.com/office/drawing/2014/main" id="{78BAD847-3D18-461B-B271-728000E52932}"/>
              </a:ext>
            </a:extLst>
          </p:cNvPr>
          <p:cNvCxnSpPr>
            <a:cxnSpLocks/>
          </p:cNvCxnSpPr>
          <p:nvPr userDrawn="1"/>
        </p:nvCxnSpPr>
        <p:spPr>
          <a:xfrm>
            <a:off x="8225503" y="4472031"/>
            <a:ext cx="2459038"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Content Placeholder 15">
            <a:extLst>
              <a:ext uri="{FF2B5EF4-FFF2-40B4-BE49-F238E27FC236}">
                <a16:creationId xmlns:a16="http://schemas.microsoft.com/office/drawing/2014/main" id="{DE01EB94-C02C-4CAD-B76E-0849B277A4FE}"/>
              </a:ext>
            </a:extLst>
          </p:cNvPr>
          <p:cNvSpPr>
            <a:spLocks noGrp="1"/>
          </p:cNvSpPr>
          <p:nvPr>
            <p:ph sz="quarter" idx="18" hasCustomPrompt="1"/>
          </p:nvPr>
        </p:nvSpPr>
        <p:spPr>
          <a:xfrm>
            <a:off x="8225503" y="2626022"/>
            <a:ext cx="2459038" cy="1708884"/>
          </a:xfrm>
        </p:spPr>
        <p:txBody>
          <a:bodyPr/>
          <a:lstStyle>
            <a:lvl1pPr marL="0" indent="0" algn="ctr">
              <a:buNone/>
              <a:defRPr>
                <a:solidFill>
                  <a:schemeClr val="accent4"/>
                </a:solidFill>
              </a:defRPr>
            </a:lvl1pPr>
          </a:lstStyle>
          <a:p>
            <a:pPr lvl="0"/>
            <a:r>
              <a:rPr lang="en-US"/>
              <a:t>Icon</a:t>
            </a:r>
          </a:p>
        </p:txBody>
      </p:sp>
      <p:sp>
        <p:nvSpPr>
          <p:cNvPr id="21" name="Text Placeholder 9">
            <a:extLst>
              <a:ext uri="{FF2B5EF4-FFF2-40B4-BE49-F238E27FC236}">
                <a16:creationId xmlns:a16="http://schemas.microsoft.com/office/drawing/2014/main" id="{19B4B618-5636-4419-8CEF-01FEFE20B93A}"/>
              </a:ext>
            </a:extLst>
          </p:cNvPr>
          <p:cNvSpPr>
            <a:spLocks noGrp="1"/>
          </p:cNvSpPr>
          <p:nvPr>
            <p:ph type="body" sz="quarter" idx="19" hasCustomPrompt="1"/>
          </p:nvPr>
        </p:nvSpPr>
        <p:spPr>
          <a:xfrm>
            <a:off x="1507459" y="1866215"/>
            <a:ext cx="2459038" cy="580419"/>
          </a:xfrm>
        </p:spPr>
        <p:txBody>
          <a:bodyPr>
            <a:normAutofit/>
          </a:bodyPr>
          <a:lstStyle>
            <a:lvl1pPr marL="0" indent="0" algn="ctr">
              <a:buNone/>
              <a:defRPr sz="3600"/>
            </a:lvl1pPr>
          </a:lstStyle>
          <a:p>
            <a:pPr lvl="0"/>
            <a:r>
              <a:rPr lang="en-US"/>
              <a:t>Text</a:t>
            </a:r>
          </a:p>
        </p:txBody>
      </p:sp>
      <p:sp>
        <p:nvSpPr>
          <p:cNvPr id="22" name="Text Placeholder 9">
            <a:extLst>
              <a:ext uri="{FF2B5EF4-FFF2-40B4-BE49-F238E27FC236}">
                <a16:creationId xmlns:a16="http://schemas.microsoft.com/office/drawing/2014/main" id="{DFE7F002-7815-4883-8E0D-4C22E5ABE35D}"/>
              </a:ext>
            </a:extLst>
          </p:cNvPr>
          <p:cNvSpPr>
            <a:spLocks noGrp="1"/>
          </p:cNvSpPr>
          <p:nvPr>
            <p:ph type="body" sz="quarter" idx="20" hasCustomPrompt="1"/>
          </p:nvPr>
        </p:nvSpPr>
        <p:spPr>
          <a:xfrm>
            <a:off x="1507459" y="4576462"/>
            <a:ext cx="2459038" cy="1268284"/>
          </a:xfrm>
        </p:spPr>
        <p:txBody>
          <a:bodyPr>
            <a:normAutofit/>
          </a:bodyPr>
          <a:lstStyle>
            <a:lvl1pPr marL="0" indent="0" algn="ctr">
              <a:buNone/>
              <a:defRPr sz="2400"/>
            </a:lvl1pPr>
          </a:lstStyle>
          <a:p>
            <a:pPr lvl="0"/>
            <a:r>
              <a:rPr lang="en-US"/>
              <a:t>Body</a:t>
            </a:r>
          </a:p>
        </p:txBody>
      </p:sp>
      <p:cxnSp>
        <p:nvCxnSpPr>
          <p:cNvPr id="23" name="Straight Connector 22">
            <a:extLst>
              <a:ext uri="{FF2B5EF4-FFF2-40B4-BE49-F238E27FC236}">
                <a16:creationId xmlns:a16="http://schemas.microsoft.com/office/drawing/2014/main" id="{F1D4F3CF-161C-4A19-A2FD-DDBB18D8FAFA}"/>
              </a:ext>
            </a:extLst>
          </p:cNvPr>
          <p:cNvCxnSpPr>
            <a:cxnSpLocks/>
          </p:cNvCxnSpPr>
          <p:nvPr userDrawn="1"/>
        </p:nvCxnSpPr>
        <p:spPr>
          <a:xfrm>
            <a:off x="1507459" y="4472031"/>
            <a:ext cx="2459038"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Content Placeholder 15">
            <a:extLst>
              <a:ext uri="{FF2B5EF4-FFF2-40B4-BE49-F238E27FC236}">
                <a16:creationId xmlns:a16="http://schemas.microsoft.com/office/drawing/2014/main" id="{4EEAD127-2D30-4645-A788-358F7F6EF97E}"/>
              </a:ext>
            </a:extLst>
          </p:cNvPr>
          <p:cNvSpPr>
            <a:spLocks noGrp="1"/>
          </p:cNvSpPr>
          <p:nvPr>
            <p:ph sz="quarter" idx="21" hasCustomPrompt="1"/>
          </p:nvPr>
        </p:nvSpPr>
        <p:spPr>
          <a:xfrm>
            <a:off x="1507459" y="2626022"/>
            <a:ext cx="2459038" cy="1708884"/>
          </a:xfrm>
        </p:spPr>
        <p:txBody>
          <a:bodyPr/>
          <a:lstStyle>
            <a:lvl1pPr marL="0" indent="0" algn="ctr">
              <a:buNone/>
              <a:defRPr>
                <a:solidFill>
                  <a:schemeClr val="accent4"/>
                </a:solidFill>
              </a:defRPr>
            </a:lvl1pPr>
          </a:lstStyle>
          <a:p>
            <a:pPr lvl="0"/>
            <a:r>
              <a:rPr lang="en-US"/>
              <a:t>Icon</a:t>
            </a:r>
          </a:p>
        </p:txBody>
      </p:sp>
      <p:sp>
        <p:nvSpPr>
          <p:cNvPr id="26" name="Text Placeholder 25">
            <a:extLst>
              <a:ext uri="{FF2B5EF4-FFF2-40B4-BE49-F238E27FC236}">
                <a16:creationId xmlns:a16="http://schemas.microsoft.com/office/drawing/2014/main" id="{F5DEB840-DB0C-4561-8596-1039F17D93FA}"/>
              </a:ext>
            </a:extLst>
          </p:cNvPr>
          <p:cNvSpPr>
            <a:spLocks noGrp="1"/>
          </p:cNvSpPr>
          <p:nvPr>
            <p:ph type="body" sz="quarter" idx="22"/>
          </p:nvPr>
        </p:nvSpPr>
        <p:spPr>
          <a:xfrm>
            <a:off x="1508125" y="346075"/>
            <a:ext cx="9175750" cy="617538"/>
          </a:xfrm>
        </p:spPr>
        <p:txBody>
          <a:bodyPr>
            <a:normAutofit/>
          </a:bodyPr>
          <a:lstStyle>
            <a:lvl1pPr marL="0" indent="0" algn="ctr">
              <a:buNone/>
              <a:defRPr sz="44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8" name="Text Placeholder 27">
            <a:extLst>
              <a:ext uri="{FF2B5EF4-FFF2-40B4-BE49-F238E27FC236}">
                <a16:creationId xmlns:a16="http://schemas.microsoft.com/office/drawing/2014/main" id="{2937C1C3-9F2B-4C43-810D-7306429AA980}"/>
              </a:ext>
            </a:extLst>
          </p:cNvPr>
          <p:cNvSpPr>
            <a:spLocks noGrp="1"/>
          </p:cNvSpPr>
          <p:nvPr>
            <p:ph type="body" sz="quarter" idx="23" hasCustomPrompt="1"/>
          </p:nvPr>
        </p:nvSpPr>
        <p:spPr>
          <a:xfrm>
            <a:off x="1508125" y="963614"/>
            <a:ext cx="9175750" cy="482128"/>
          </a:xfrm>
        </p:spPr>
        <p:txBody>
          <a:bodyPr>
            <a:normAutofit/>
          </a:bodyPr>
          <a:lstStyle>
            <a:lvl1pPr marL="0" indent="0" algn="ctr">
              <a:buNone/>
              <a:defRPr sz="2400" i="1"/>
            </a:lvl1pPr>
          </a:lstStyle>
          <a:p>
            <a:pPr lvl="0"/>
            <a:r>
              <a:rPr lang="en-US"/>
              <a:t>Sub text</a:t>
            </a:r>
          </a:p>
        </p:txBody>
      </p:sp>
      <p:pic>
        <p:nvPicPr>
          <p:cNvPr id="27" name="Picture 26" descr="Text&#10;&#10;Description automatically generated">
            <a:extLst>
              <a:ext uri="{FF2B5EF4-FFF2-40B4-BE49-F238E27FC236}">
                <a16:creationId xmlns:a16="http://schemas.microsoft.com/office/drawing/2014/main" id="{DA8E3FB4-AB58-4C03-8083-C27532E18ED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1618125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Picture /4Icon">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4ED63FFB-CD93-4C29-80C2-7EDA1DFB3CEF}"/>
              </a:ext>
            </a:extLst>
          </p:cNvPr>
          <p:cNvSpPr>
            <a:spLocks noGrp="1"/>
          </p:cNvSpPr>
          <p:nvPr>
            <p:ph type="pic" sz="quarter" idx="30"/>
          </p:nvPr>
        </p:nvSpPr>
        <p:spPr>
          <a:xfrm>
            <a:off x="2038350" y="2443591"/>
            <a:ext cx="2041525" cy="1594022"/>
          </a:xfrm>
        </p:spPr>
        <p:txBody>
          <a:bodyPr/>
          <a:lstStyle>
            <a:lvl1pPr marL="0" indent="0" algn="ctr">
              <a:buNone/>
              <a:defRPr>
                <a:solidFill>
                  <a:schemeClr val="accent4"/>
                </a:solidFill>
              </a:defRPr>
            </a:lvl1pPr>
          </a:lstStyle>
          <a:p>
            <a:endParaRPr lang="en-US"/>
          </a:p>
        </p:txBody>
      </p:sp>
      <p:sp>
        <p:nvSpPr>
          <p:cNvPr id="43" name="Picture Placeholder 41">
            <a:extLst>
              <a:ext uri="{FF2B5EF4-FFF2-40B4-BE49-F238E27FC236}">
                <a16:creationId xmlns:a16="http://schemas.microsoft.com/office/drawing/2014/main" id="{1A76E541-D85F-4995-821D-7812F96586F0}"/>
              </a:ext>
            </a:extLst>
          </p:cNvPr>
          <p:cNvSpPr>
            <a:spLocks noGrp="1"/>
          </p:cNvSpPr>
          <p:nvPr>
            <p:ph type="pic" sz="quarter" idx="31"/>
          </p:nvPr>
        </p:nvSpPr>
        <p:spPr>
          <a:xfrm>
            <a:off x="6095982" y="2454706"/>
            <a:ext cx="2041525" cy="1578835"/>
          </a:xfrm>
        </p:spPr>
        <p:txBody>
          <a:bodyPr/>
          <a:lstStyle>
            <a:lvl1pPr marL="0" indent="0" algn="ctr">
              <a:buNone/>
              <a:defRPr>
                <a:solidFill>
                  <a:schemeClr val="accent4"/>
                </a:solidFill>
              </a:defRPr>
            </a:lvl1pPr>
          </a:lstStyle>
          <a:p>
            <a:endParaRPr lang="en-US"/>
          </a:p>
        </p:txBody>
      </p:sp>
      <p:sp>
        <p:nvSpPr>
          <p:cNvPr id="44" name="Picture Placeholder 41">
            <a:extLst>
              <a:ext uri="{FF2B5EF4-FFF2-40B4-BE49-F238E27FC236}">
                <a16:creationId xmlns:a16="http://schemas.microsoft.com/office/drawing/2014/main" id="{C6485FC2-DD46-438C-AB83-E7F5700CDC55}"/>
              </a:ext>
            </a:extLst>
          </p:cNvPr>
          <p:cNvSpPr>
            <a:spLocks noGrp="1"/>
          </p:cNvSpPr>
          <p:nvPr>
            <p:ph type="pic" sz="quarter" idx="32"/>
          </p:nvPr>
        </p:nvSpPr>
        <p:spPr>
          <a:xfrm>
            <a:off x="4070062" y="4028520"/>
            <a:ext cx="2041525" cy="1587067"/>
          </a:xfrm>
        </p:spPr>
        <p:txBody>
          <a:bodyPr/>
          <a:lstStyle>
            <a:lvl1pPr marL="0" indent="0" algn="ctr">
              <a:buNone/>
              <a:defRPr>
                <a:solidFill>
                  <a:schemeClr val="accent4"/>
                </a:solidFill>
              </a:defRPr>
            </a:lvl1pPr>
          </a:lstStyle>
          <a:p>
            <a:endParaRPr lang="en-US"/>
          </a:p>
        </p:txBody>
      </p:sp>
      <p:sp>
        <p:nvSpPr>
          <p:cNvPr id="45" name="Picture Placeholder 41">
            <a:extLst>
              <a:ext uri="{FF2B5EF4-FFF2-40B4-BE49-F238E27FC236}">
                <a16:creationId xmlns:a16="http://schemas.microsoft.com/office/drawing/2014/main" id="{EA381AAC-2243-4EBD-97F8-88E6D50DEF8A}"/>
              </a:ext>
            </a:extLst>
          </p:cNvPr>
          <p:cNvSpPr>
            <a:spLocks noGrp="1"/>
          </p:cNvSpPr>
          <p:nvPr>
            <p:ph type="pic" sz="quarter" idx="33"/>
          </p:nvPr>
        </p:nvSpPr>
        <p:spPr>
          <a:xfrm>
            <a:off x="8127789" y="4037613"/>
            <a:ext cx="2041525" cy="1578835"/>
          </a:xfrm>
        </p:spPr>
        <p:txBody>
          <a:bodyPr/>
          <a:lstStyle>
            <a:lvl1pPr marL="0" indent="0" algn="ctr">
              <a:buNone/>
              <a:defRPr>
                <a:solidFill>
                  <a:schemeClr val="accent4"/>
                </a:solidFill>
              </a:defRPr>
            </a:lvl1pPr>
          </a:lstStyle>
          <a:p>
            <a:endParaRPr lang="en-US"/>
          </a:p>
        </p:txBody>
      </p:sp>
      <p:sp>
        <p:nvSpPr>
          <p:cNvPr id="3" name="Date Placeholder 2">
            <a:extLst>
              <a:ext uri="{FF2B5EF4-FFF2-40B4-BE49-F238E27FC236}">
                <a16:creationId xmlns:a16="http://schemas.microsoft.com/office/drawing/2014/main" id="{F693BAEE-1118-452B-A017-727F7F3D1D49}"/>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DB971206-3B67-4A36-B0B6-92DFB811AB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FF1B05-C9A6-452B-AD2C-DE38EB216F72}"/>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7" name="Rectangle 6">
            <a:extLst>
              <a:ext uri="{FF2B5EF4-FFF2-40B4-BE49-F238E27FC236}">
                <a16:creationId xmlns:a16="http://schemas.microsoft.com/office/drawing/2014/main" id="{C1C0A8BA-CC47-472F-ADB6-9010129FF6CC}"/>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5">
            <a:extLst>
              <a:ext uri="{FF2B5EF4-FFF2-40B4-BE49-F238E27FC236}">
                <a16:creationId xmlns:a16="http://schemas.microsoft.com/office/drawing/2014/main" id="{2245849E-B61E-4579-A616-8C2ED37FDC1C}"/>
              </a:ext>
            </a:extLst>
          </p:cNvPr>
          <p:cNvSpPr>
            <a:spLocks noGrp="1"/>
          </p:cNvSpPr>
          <p:nvPr>
            <p:ph type="body" sz="quarter" idx="22"/>
          </p:nvPr>
        </p:nvSpPr>
        <p:spPr>
          <a:xfrm>
            <a:off x="1508125" y="346075"/>
            <a:ext cx="9175750" cy="617538"/>
          </a:xfrm>
        </p:spPr>
        <p:txBody>
          <a:bodyPr>
            <a:normAutofit/>
          </a:bodyPr>
          <a:lstStyle>
            <a:lvl1pPr marL="0" indent="0" algn="ctr">
              <a:buNone/>
              <a:defRPr sz="44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Text Placeholder 27">
            <a:extLst>
              <a:ext uri="{FF2B5EF4-FFF2-40B4-BE49-F238E27FC236}">
                <a16:creationId xmlns:a16="http://schemas.microsoft.com/office/drawing/2014/main" id="{7FA8F2FF-EBFB-4765-B902-0D0A9C9D5807}"/>
              </a:ext>
            </a:extLst>
          </p:cNvPr>
          <p:cNvSpPr>
            <a:spLocks noGrp="1"/>
          </p:cNvSpPr>
          <p:nvPr>
            <p:ph type="body" sz="quarter" idx="23" hasCustomPrompt="1"/>
          </p:nvPr>
        </p:nvSpPr>
        <p:spPr>
          <a:xfrm>
            <a:off x="1508125" y="963614"/>
            <a:ext cx="9175750" cy="482128"/>
          </a:xfrm>
        </p:spPr>
        <p:txBody>
          <a:bodyPr>
            <a:normAutofit/>
          </a:bodyPr>
          <a:lstStyle>
            <a:lvl1pPr marL="0" indent="0" algn="ctr">
              <a:buNone/>
              <a:defRPr sz="2400" i="1"/>
            </a:lvl1pPr>
          </a:lstStyle>
          <a:p>
            <a:pPr lvl="0"/>
            <a:r>
              <a:rPr lang="en-US"/>
              <a:t>Sub text</a:t>
            </a:r>
          </a:p>
        </p:txBody>
      </p:sp>
      <p:sp>
        <p:nvSpPr>
          <p:cNvPr id="23" name="Rectangle 22">
            <a:extLst>
              <a:ext uri="{FF2B5EF4-FFF2-40B4-BE49-F238E27FC236}">
                <a16:creationId xmlns:a16="http://schemas.microsoft.com/office/drawing/2014/main" id="{AA6E3091-226C-456F-8EA4-76F837A9BB3F}"/>
              </a:ext>
            </a:extLst>
          </p:cNvPr>
          <p:cNvSpPr/>
          <p:nvPr userDrawn="1"/>
        </p:nvSpPr>
        <p:spPr>
          <a:xfrm>
            <a:off x="10163666" y="4037613"/>
            <a:ext cx="2028334" cy="15940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7B7DD94-D3F4-4ECF-91F9-A392D11C283E}"/>
              </a:ext>
            </a:extLst>
          </p:cNvPr>
          <p:cNvSpPr/>
          <p:nvPr userDrawn="1"/>
        </p:nvSpPr>
        <p:spPr>
          <a:xfrm>
            <a:off x="8129240" y="2459639"/>
            <a:ext cx="2028334" cy="159402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3A2C2E65-02AC-4088-A5A3-9CB00DE510DB}"/>
              </a:ext>
            </a:extLst>
          </p:cNvPr>
          <p:cNvSpPr/>
          <p:nvPr userDrawn="1"/>
        </p:nvSpPr>
        <p:spPr>
          <a:xfrm>
            <a:off x="6104249" y="4037613"/>
            <a:ext cx="2028334" cy="15940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E98F68B-4E54-4B5C-BA9D-154266D796DB}"/>
              </a:ext>
            </a:extLst>
          </p:cNvPr>
          <p:cNvSpPr/>
          <p:nvPr userDrawn="1"/>
        </p:nvSpPr>
        <p:spPr>
          <a:xfrm>
            <a:off x="4075915" y="2443591"/>
            <a:ext cx="2028334" cy="159402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33DC008-1D28-4667-90ED-D604190BF1D5}"/>
              </a:ext>
            </a:extLst>
          </p:cNvPr>
          <p:cNvSpPr/>
          <p:nvPr userDrawn="1"/>
        </p:nvSpPr>
        <p:spPr>
          <a:xfrm>
            <a:off x="2050924" y="4037613"/>
            <a:ext cx="2028334" cy="159402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3CBDA75-3A34-4D45-9F58-F4524C908623}"/>
              </a:ext>
            </a:extLst>
          </p:cNvPr>
          <p:cNvSpPr/>
          <p:nvPr userDrawn="1"/>
        </p:nvSpPr>
        <p:spPr>
          <a:xfrm>
            <a:off x="-13649" y="2443591"/>
            <a:ext cx="2051416" cy="159402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ontent Placeholder 34">
            <a:extLst>
              <a:ext uri="{FF2B5EF4-FFF2-40B4-BE49-F238E27FC236}">
                <a16:creationId xmlns:a16="http://schemas.microsoft.com/office/drawing/2014/main" id="{842C145B-0D72-411D-9A52-BA872592AC5A}"/>
              </a:ext>
            </a:extLst>
          </p:cNvPr>
          <p:cNvSpPr>
            <a:spLocks noGrp="1"/>
          </p:cNvSpPr>
          <p:nvPr>
            <p:ph sz="quarter" idx="24" hasCustomPrompt="1"/>
          </p:nvPr>
        </p:nvSpPr>
        <p:spPr>
          <a:xfrm>
            <a:off x="271463" y="2657475"/>
            <a:ext cx="1547812" cy="1160463"/>
          </a:xfrm>
        </p:spPr>
        <p:txBody>
          <a:bodyPr/>
          <a:lstStyle>
            <a:lvl1pPr marL="0" indent="0" algn="ctr">
              <a:buNone/>
              <a:defRPr>
                <a:solidFill>
                  <a:schemeClr val="accent4"/>
                </a:solidFill>
              </a:defRPr>
            </a:lvl1pPr>
          </a:lstStyle>
          <a:p>
            <a:pPr lvl="0"/>
            <a:r>
              <a:rPr lang="en-US"/>
              <a:t>icon</a:t>
            </a:r>
          </a:p>
        </p:txBody>
      </p:sp>
      <p:sp>
        <p:nvSpPr>
          <p:cNvPr id="36" name="Content Placeholder 34">
            <a:extLst>
              <a:ext uri="{FF2B5EF4-FFF2-40B4-BE49-F238E27FC236}">
                <a16:creationId xmlns:a16="http://schemas.microsoft.com/office/drawing/2014/main" id="{8DDFA3F8-F8A6-4B0C-B55A-538C48489215}"/>
              </a:ext>
            </a:extLst>
          </p:cNvPr>
          <p:cNvSpPr>
            <a:spLocks noGrp="1"/>
          </p:cNvSpPr>
          <p:nvPr>
            <p:ph sz="quarter" idx="25" hasCustomPrompt="1"/>
          </p:nvPr>
        </p:nvSpPr>
        <p:spPr>
          <a:xfrm>
            <a:off x="10403927" y="4254392"/>
            <a:ext cx="1547812" cy="1160463"/>
          </a:xfrm>
        </p:spPr>
        <p:txBody>
          <a:bodyPr/>
          <a:lstStyle>
            <a:lvl1pPr marL="0" indent="0" algn="ctr">
              <a:buNone/>
              <a:defRPr>
                <a:solidFill>
                  <a:schemeClr val="accent4"/>
                </a:solidFill>
              </a:defRPr>
            </a:lvl1pPr>
          </a:lstStyle>
          <a:p>
            <a:pPr lvl="0"/>
            <a:r>
              <a:rPr lang="en-US"/>
              <a:t>icon</a:t>
            </a:r>
          </a:p>
        </p:txBody>
      </p:sp>
      <p:sp>
        <p:nvSpPr>
          <p:cNvPr id="37" name="Content Placeholder 34">
            <a:extLst>
              <a:ext uri="{FF2B5EF4-FFF2-40B4-BE49-F238E27FC236}">
                <a16:creationId xmlns:a16="http://schemas.microsoft.com/office/drawing/2014/main" id="{5A0A3E93-29DC-403A-A02E-5EDF166A8779}"/>
              </a:ext>
            </a:extLst>
          </p:cNvPr>
          <p:cNvSpPr>
            <a:spLocks noGrp="1"/>
          </p:cNvSpPr>
          <p:nvPr>
            <p:ph sz="quarter" idx="26" hasCustomPrompt="1"/>
          </p:nvPr>
        </p:nvSpPr>
        <p:spPr>
          <a:xfrm>
            <a:off x="2577439" y="4254392"/>
            <a:ext cx="907166" cy="614170"/>
          </a:xfrm>
        </p:spPr>
        <p:txBody>
          <a:bodyPr>
            <a:normAutofit/>
          </a:bodyPr>
          <a:lstStyle>
            <a:lvl1pPr marL="0" indent="0" algn="ctr">
              <a:buNone/>
              <a:defRPr sz="2400">
                <a:solidFill>
                  <a:schemeClr val="accent4"/>
                </a:solidFill>
              </a:defRPr>
            </a:lvl1pPr>
          </a:lstStyle>
          <a:p>
            <a:pPr lvl="0"/>
            <a:r>
              <a:rPr lang="en-US"/>
              <a:t>icon</a:t>
            </a:r>
          </a:p>
        </p:txBody>
      </p:sp>
      <p:sp>
        <p:nvSpPr>
          <p:cNvPr id="38" name="Content Placeholder 34">
            <a:extLst>
              <a:ext uri="{FF2B5EF4-FFF2-40B4-BE49-F238E27FC236}">
                <a16:creationId xmlns:a16="http://schemas.microsoft.com/office/drawing/2014/main" id="{DAACEB0D-52EB-4E7F-9D51-20F680B977C9}"/>
              </a:ext>
            </a:extLst>
          </p:cNvPr>
          <p:cNvSpPr>
            <a:spLocks noGrp="1"/>
          </p:cNvSpPr>
          <p:nvPr>
            <p:ph sz="quarter" idx="27" hasCustomPrompt="1"/>
          </p:nvPr>
        </p:nvSpPr>
        <p:spPr>
          <a:xfrm>
            <a:off x="4673570" y="2715053"/>
            <a:ext cx="907166" cy="614170"/>
          </a:xfrm>
        </p:spPr>
        <p:txBody>
          <a:bodyPr>
            <a:normAutofit/>
          </a:bodyPr>
          <a:lstStyle>
            <a:lvl1pPr marL="0" indent="0" algn="ctr">
              <a:buNone/>
              <a:defRPr sz="2400">
                <a:solidFill>
                  <a:schemeClr val="accent4"/>
                </a:solidFill>
              </a:defRPr>
            </a:lvl1pPr>
          </a:lstStyle>
          <a:p>
            <a:pPr lvl="0"/>
            <a:r>
              <a:rPr lang="en-US"/>
              <a:t>icon</a:t>
            </a:r>
          </a:p>
        </p:txBody>
      </p:sp>
      <p:sp>
        <p:nvSpPr>
          <p:cNvPr id="39" name="Content Placeholder 34">
            <a:extLst>
              <a:ext uri="{FF2B5EF4-FFF2-40B4-BE49-F238E27FC236}">
                <a16:creationId xmlns:a16="http://schemas.microsoft.com/office/drawing/2014/main" id="{C520CF81-FDF7-4E2E-AEB2-DFF4121FD282}"/>
              </a:ext>
            </a:extLst>
          </p:cNvPr>
          <p:cNvSpPr>
            <a:spLocks noGrp="1"/>
          </p:cNvSpPr>
          <p:nvPr>
            <p:ph sz="quarter" idx="28" hasCustomPrompt="1"/>
          </p:nvPr>
        </p:nvSpPr>
        <p:spPr>
          <a:xfrm>
            <a:off x="8725729" y="2715053"/>
            <a:ext cx="907166" cy="614170"/>
          </a:xfrm>
        </p:spPr>
        <p:txBody>
          <a:bodyPr>
            <a:normAutofit/>
          </a:bodyPr>
          <a:lstStyle>
            <a:lvl1pPr marL="0" indent="0" algn="ctr">
              <a:buNone/>
              <a:defRPr sz="2400">
                <a:solidFill>
                  <a:schemeClr val="accent4"/>
                </a:solidFill>
              </a:defRPr>
            </a:lvl1pPr>
          </a:lstStyle>
          <a:p>
            <a:pPr lvl="0"/>
            <a:r>
              <a:rPr lang="en-US"/>
              <a:t>icon</a:t>
            </a:r>
          </a:p>
        </p:txBody>
      </p:sp>
      <p:sp>
        <p:nvSpPr>
          <p:cNvPr id="40" name="Content Placeholder 34">
            <a:extLst>
              <a:ext uri="{FF2B5EF4-FFF2-40B4-BE49-F238E27FC236}">
                <a16:creationId xmlns:a16="http://schemas.microsoft.com/office/drawing/2014/main" id="{2347B3F5-63A5-4BDE-B7CB-C5883128BB2E}"/>
              </a:ext>
            </a:extLst>
          </p:cNvPr>
          <p:cNvSpPr>
            <a:spLocks noGrp="1"/>
          </p:cNvSpPr>
          <p:nvPr>
            <p:ph sz="quarter" idx="29" hasCustomPrompt="1"/>
          </p:nvPr>
        </p:nvSpPr>
        <p:spPr>
          <a:xfrm>
            <a:off x="6664833" y="4254392"/>
            <a:ext cx="907166" cy="614170"/>
          </a:xfrm>
        </p:spPr>
        <p:txBody>
          <a:bodyPr>
            <a:normAutofit/>
          </a:bodyPr>
          <a:lstStyle>
            <a:lvl1pPr marL="0" indent="0" algn="ctr">
              <a:buNone/>
              <a:defRPr sz="2400">
                <a:solidFill>
                  <a:schemeClr val="accent4"/>
                </a:solidFill>
              </a:defRPr>
            </a:lvl1pPr>
          </a:lstStyle>
          <a:p>
            <a:pPr lvl="0"/>
            <a:r>
              <a:rPr lang="en-US"/>
              <a:t>icon</a:t>
            </a:r>
          </a:p>
        </p:txBody>
      </p:sp>
      <p:pic>
        <p:nvPicPr>
          <p:cNvPr id="25" name="Picture 24" descr="Text&#10;&#10;Description automatically generated">
            <a:extLst>
              <a:ext uri="{FF2B5EF4-FFF2-40B4-BE49-F238E27FC236}">
                <a16:creationId xmlns:a16="http://schemas.microsoft.com/office/drawing/2014/main" id="{E9195C1C-0825-4A59-8360-5DA62B7CB65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980602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ideScreen View">
    <p:spTree>
      <p:nvGrpSpPr>
        <p:cNvPr id="1" name=""/>
        <p:cNvGrpSpPr/>
        <p:nvPr/>
      </p:nvGrpSpPr>
      <p:grpSpPr>
        <a:xfrm>
          <a:off x="0" y="0"/>
          <a:ext cx="0" cy="0"/>
          <a:chOff x="0" y="0"/>
          <a:chExt cx="0" cy="0"/>
        </a:xfrm>
      </p:grpSpPr>
      <p:sp>
        <p:nvSpPr>
          <p:cNvPr id="11" name="Picture Placeholder 35">
            <a:extLst>
              <a:ext uri="{FF2B5EF4-FFF2-40B4-BE49-F238E27FC236}">
                <a16:creationId xmlns:a16="http://schemas.microsoft.com/office/drawing/2014/main" id="{5D954CA2-E6DD-4898-801C-DA91840D8F9D}"/>
              </a:ext>
            </a:extLst>
          </p:cNvPr>
          <p:cNvSpPr>
            <a:spLocks noGrp="1"/>
          </p:cNvSpPr>
          <p:nvPr>
            <p:ph type="pic" sz="quarter" idx="24"/>
          </p:nvPr>
        </p:nvSpPr>
        <p:spPr>
          <a:xfrm>
            <a:off x="0" y="963269"/>
            <a:ext cx="12192000" cy="4140072"/>
          </a:xfrm>
        </p:spPr>
        <p:txBody>
          <a:bodyPr/>
          <a:lstStyle>
            <a:lvl1pPr marL="0" indent="0" algn="ctr">
              <a:buNone/>
              <a:defRPr>
                <a:solidFill>
                  <a:schemeClr val="accent4"/>
                </a:solidFill>
              </a:defRPr>
            </a:lvl1pPr>
          </a:lstStyle>
          <a:p>
            <a:endParaRPr lang="en-US"/>
          </a:p>
        </p:txBody>
      </p:sp>
      <p:sp>
        <p:nvSpPr>
          <p:cNvPr id="3" name="Date Placeholder 2">
            <a:extLst>
              <a:ext uri="{FF2B5EF4-FFF2-40B4-BE49-F238E27FC236}">
                <a16:creationId xmlns:a16="http://schemas.microsoft.com/office/drawing/2014/main" id="{0C6C8476-F4A8-4528-BF5C-B8458EDBFDDA}"/>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BB5367A9-7878-4859-A496-E9C467FF33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CAAFF8-0CA5-443E-AC6C-5E57B138AF53}"/>
              </a:ext>
            </a:extLst>
          </p:cNvPr>
          <p:cNvSpPr>
            <a:spLocks noGrp="1"/>
          </p:cNvSpPr>
          <p:nvPr>
            <p:ph type="sldNum" sz="quarter" idx="12"/>
          </p:nvPr>
        </p:nvSpPr>
        <p:spPr/>
        <p:txBody>
          <a:bodyPr/>
          <a:lstStyle/>
          <a:p>
            <a:fld id="{4256C393-1F3F-414F-8144-03D97262BFED}" type="slidenum">
              <a:rPr lang="en-US" smtClean="0"/>
              <a:t>‹#›</a:t>
            </a:fld>
            <a:endParaRPr lang="en-US"/>
          </a:p>
        </p:txBody>
      </p:sp>
      <p:grpSp>
        <p:nvGrpSpPr>
          <p:cNvPr id="6" name="Group 5">
            <a:extLst>
              <a:ext uri="{FF2B5EF4-FFF2-40B4-BE49-F238E27FC236}">
                <a16:creationId xmlns:a16="http://schemas.microsoft.com/office/drawing/2014/main" id="{076799F6-771E-469C-97C2-EBC28F401C5D}"/>
              </a:ext>
            </a:extLst>
          </p:cNvPr>
          <p:cNvGrpSpPr/>
          <p:nvPr userDrawn="1"/>
        </p:nvGrpSpPr>
        <p:grpSpPr>
          <a:xfrm>
            <a:off x="0" y="6176963"/>
            <a:ext cx="12192000" cy="681037"/>
            <a:chOff x="0" y="6176963"/>
            <a:chExt cx="12192000" cy="681037"/>
          </a:xfrm>
        </p:grpSpPr>
        <p:sp>
          <p:nvSpPr>
            <p:cNvPr id="7" name="Rectangle 6">
              <a:extLst>
                <a:ext uri="{FF2B5EF4-FFF2-40B4-BE49-F238E27FC236}">
                  <a16:creationId xmlns:a16="http://schemas.microsoft.com/office/drawing/2014/main" id="{6F3DABAE-ABE6-43E6-B9EA-F8BE91D0787F}"/>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1AA6819-A15F-45DE-80D8-4F5E8A3560F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77793" y="6266247"/>
              <a:ext cx="1642212" cy="502468"/>
            </a:xfrm>
            <a:prstGeom prst="rect">
              <a:avLst/>
            </a:prstGeom>
          </p:spPr>
        </p:pic>
      </p:grpSp>
    </p:spTree>
    <p:extLst>
      <p:ext uri="{BB962C8B-B14F-4D97-AF65-F5344CB8AC3E}">
        <p14:creationId xmlns:p14="http://schemas.microsoft.com/office/powerpoint/2010/main" val="11142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 Picture/Icon">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45BCA81F-02F6-4D0A-9AE0-1E521541B1C8}"/>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7F43EF76-44A0-4287-A771-D40B3A1CF8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159096-E13A-4578-B423-86265181080F}"/>
              </a:ext>
            </a:extLst>
          </p:cNvPr>
          <p:cNvSpPr>
            <a:spLocks noGrp="1"/>
          </p:cNvSpPr>
          <p:nvPr>
            <p:ph type="sldNum" sz="quarter" idx="12"/>
          </p:nvPr>
        </p:nvSpPr>
        <p:spPr/>
        <p:txBody>
          <a:bodyPr/>
          <a:lstStyle/>
          <a:p>
            <a:fld id="{4256C393-1F3F-414F-8144-03D97262BFED}" type="slidenum">
              <a:rPr lang="en-US" smtClean="0"/>
              <a:t>‹#›</a:t>
            </a:fld>
            <a:endParaRPr lang="en-US"/>
          </a:p>
        </p:txBody>
      </p:sp>
      <p:grpSp>
        <p:nvGrpSpPr>
          <p:cNvPr id="6" name="Group 5">
            <a:extLst>
              <a:ext uri="{FF2B5EF4-FFF2-40B4-BE49-F238E27FC236}">
                <a16:creationId xmlns:a16="http://schemas.microsoft.com/office/drawing/2014/main" id="{4D34DB82-5CBD-47CF-9731-23368C46F19E}"/>
              </a:ext>
            </a:extLst>
          </p:cNvPr>
          <p:cNvGrpSpPr/>
          <p:nvPr userDrawn="1"/>
        </p:nvGrpSpPr>
        <p:grpSpPr>
          <a:xfrm>
            <a:off x="0" y="6176963"/>
            <a:ext cx="12192000" cy="681037"/>
            <a:chOff x="0" y="6176963"/>
            <a:chExt cx="12192000" cy="681037"/>
          </a:xfrm>
        </p:grpSpPr>
        <p:sp>
          <p:nvSpPr>
            <p:cNvPr id="7" name="Rectangle 6">
              <a:extLst>
                <a:ext uri="{FF2B5EF4-FFF2-40B4-BE49-F238E27FC236}">
                  <a16:creationId xmlns:a16="http://schemas.microsoft.com/office/drawing/2014/main" id="{B607B834-0315-43AC-AEB0-DBADB992BB5C}"/>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49FB224-ABF9-4214-90F2-83C1955CC50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77793" y="6266247"/>
              <a:ext cx="1642212" cy="502468"/>
            </a:xfrm>
            <a:prstGeom prst="rect">
              <a:avLst/>
            </a:prstGeom>
          </p:spPr>
        </p:pic>
      </p:grpSp>
      <p:sp>
        <p:nvSpPr>
          <p:cNvPr id="9" name="Text Placeholder 25">
            <a:extLst>
              <a:ext uri="{FF2B5EF4-FFF2-40B4-BE49-F238E27FC236}">
                <a16:creationId xmlns:a16="http://schemas.microsoft.com/office/drawing/2014/main" id="{1680B588-3E63-4DDF-B2AB-9E87F0945F15}"/>
              </a:ext>
            </a:extLst>
          </p:cNvPr>
          <p:cNvSpPr>
            <a:spLocks noGrp="1"/>
          </p:cNvSpPr>
          <p:nvPr>
            <p:ph type="body" sz="quarter" idx="22"/>
          </p:nvPr>
        </p:nvSpPr>
        <p:spPr>
          <a:xfrm>
            <a:off x="1508125" y="346075"/>
            <a:ext cx="9175750" cy="617538"/>
          </a:xfrm>
        </p:spPr>
        <p:txBody>
          <a:bodyPr>
            <a:normAutofit/>
          </a:bodyPr>
          <a:lstStyle>
            <a:lvl1pPr marL="0" indent="0" algn="ctr">
              <a:buNone/>
              <a:defRPr sz="44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0" name="Text Placeholder 27">
            <a:extLst>
              <a:ext uri="{FF2B5EF4-FFF2-40B4-BE49-F238E27FC236}">
                <a16:creationId xmlns:a16="http://schemas.microsoft.com/office/drawing/2014/main" id="{74870FE3-7863-4FC4-8294-4CF004580550}"/>
              </a:ext>
            </a:extLst>
          </p:cNvPr>
          <p:cNvSpPr>
            <a:spLocks noGrp="1"/>
          </p:cNvSpPr>
          <p:nvPr>
            <p:ph type="body" sz="quarter" idx="23" hasCustomPrompt="1"/>
          </p:nvPr>
        </p:nvSpPr>
        <p:spPr>
          <a:xfrm>
            <a:off x="1508125" y="963614"/>
            <a:ext cx="9175750" cy="482128"/>
          </a:xfrm>
        </p:spPr>
        <p:txBody>
          <a:bodyPr>
            <a:normAutofit/>
          </a:bodyPr>
          <a:lstStyle>
            <a:lvl1pPr marL="0" indent="0" algn="ctr">
              <a:buNone/>
              <a:defRPr sz="2400" i="1"/>
            </a:lvl1pPr>
          </a:lstStyle>
          <a:p>
            <a:pPr lvl="0"/>
            <a:r>
              <a:rPr lang="en-US"/>
              <a:t>Sub text</a:t>
            </a:r>
          </a:p>
        </p:txBody>
      </p:sp>
      <p:sp>
        <p:nvSpPr>
          <p:cNvPr id="36" name="Picture Placeholder 35">
            <a:extLst>
              <a:ext uri="{FF2B5EF4-FFF2-40B4-BE49-F238E27FC236}">
                <a16:creationId xmlns:a16="http://schemas.microsoft.com/office/drawing/2014/main" id="{DBC66DA6-3B4D-4872-A435-6A8A1533762D}"/>
              </a:ext>
            </a:extLst>
          </p:cNvPr>
          <p:cNvSpPr>
            <a:spLocks noGrp="1"/>
          </p:cNvSpPr>
          <p:nvPr>
            <p:ph type="pic" sz="quarter" idx="24"/>
          </p:nvPr>
        </p:nvSpPr>
        <p:spPr>
          <a:xfrm>
            <a:off x="0" y="1865313"/>
            <a:ext cx="12192000" cy="2400682"/>
          </a:xfrm>
        </p:spPr>
        <p:txBody>
          <a:bodyPr/>
          <a:lstStyle>
            <a:lvl1pPr marL="0" indent="0" algn="ctr">
              <a:buNone/>
              <a:defRPr>
                <a:solidFill>
                  <a:schemeClr val="accent4"/>
                </a:solidFill>
              </a:defRPr>
            </a:lvl1pPr>
          </a:lstStyle>
          <a:p>
            <a:endParaRPr lang="en-US"/>
          </a:p>
        </p:txBody>
      </p:sp>
      <p:sp>
        <p:nvSpPr>
          <p:cNvPr id="40" name="Text Placeholder 9">
            <a:extLst>
              <a:ext uri="{FF2B5EF4-FFF2-40B4-BE49-F238E27FC236}">
                <a16:creationId xmlns:a16="http://schemas.microsoft.com/office/drawing/2014/main" id="{F5F8C407-94B4-4117-B806-018A3E3054E4}"/>
              </a:ext>
            </a:extLst>
          </p:cNvPr>
          <p:cNvSpPr>
            <a:spLocks noGrp="1"/>
          </p:cNvSpPr>
          <p:nvPr>
            <p:ph type="body" sz="quarter" idx="19" hasCustomPrompt="1"/>
          </p:nvPr>
        </p:nvSpPr>
        <p:spPr>
          <a:xfrm>
            <a:off x="568412" y="4350851"/>
            <a:ext cx="4372274" cy="420896"/>
          </a:xfrm>
        </p:spPr>
        <p:txBody>
          <a:bodyPr>
            <a:noAutofit/>
          </a:bodyPr>
          <a:lstStyle>
            <a:lvl1pPr marL="0" indent="0" algn="r">
              <a:buNone/>
              <a:defRPr sz="3600"/>
            </a:lvl1pPr>
          </a:lstStyle>
          <a:p>
            <a:pPr lvl="0"/>
            <a:r>
              <a:rPr lang="en-US"/>
              <a:t>Text</a:t>
            </a:r>
          </a:p>
        </p:txBody>
      </p:sp>
      <p:sp>
        <p:nvSpPr>
          <p:cNvPr id="41" name="Text Placeholder 9">
            <a:extLst>
              <a:ext uri="{FF2B5EF4-FFF2-40B4-BE49-F238E27FC236}">
                <a16:creationId xmlns:a16="http://schemas.microsoft.com/office/drawing/2014/main" id="{767AF667-821A-4621-BF56-558CBB756076}"/>
              </a:ext>
            </a:extLst>
          </p:cNvPr>
          <p:cNvSpPr>
            <a:spLocks noGrp="1"/>
          </p:cNvSpPr>
          <p:nvPr>
            <p:ph type="body" sz="quarter" idx="20" hasCustomPrompt="1"/>
          </p:nvPr>
        </p:nvSpPr>
        <p:spPr>
          <a:xfrm>
            <a:off x="568412" y="4856602"/>
            <a:ext cx="4372274" cy="1230667"/>
          </a:xfrm>
        </p:spPr>
        <p:txBody>
          <a:bodyPr>
            <a:normAutofit/>
          </a:bodyPr>
          <a:lstStyle>
            <a:lvl1pPr marL="0" indent="0" algn="r">
              <a:buNone/>
              <a:defRPr sz="2400"/>
            </a:lvl1pPr>
          </a:lstStyle>
          <a:p>
            <a:pPr lvl="0"/>
            <a:r>
              <a:rPr lang="en-US"/>
              <a:t>Body</a:t>
            </a:r>
          </a:p>
        </p:txBody>
      </p:sp>
      <p:grpSp>
        <p:nvGrpSpPr>
          <p:cNvPr id="37" name="Group 36">
            <a:extLst>
              <a:ext uri="{FF2B5EF4-FFF2-40B4-BE49-F238E27FC236}">
                <a16:creationId xmlns:a16="http://schemas.microsoft.com/office/drawing/2014/main" id="{69571988-9076-4C9C-827B-4C90B320A9B9}"/>
              </a:ext>
            </a:extLst>
          </p:cNvPr>
          <p:cNvGrpSpPr/>
          <p:nvPr userDrawn="1"/>
        </p:nvGrpSpPr>
        <p:grpSpPr>
          <a:xfrm>
            <a:off x="5108800" y="4390735"/>
            <a:ext cx="1974399" cy="2343098"/>
            <a:chOff x="7781925" y="1590674"/>
            <a:chExt cx="3295650" cy="3162301"/>
          </a:xfrm>
        </p:grpSpPr>
        <p:sp>
          <p:nvSpPr>
            <p:cNvPr id="38" name="Rectangle 37">
              <a:extLst>
                <a:ext uri="{FF2B5EF4-FFF2-40B4-BE49-F238E27FC236}">
                  <a16:creationId xmlns:a16="http://schemas.microsoft.com/office/drawing/2014/main" id="{D4A3F1E1-4E18-452B-95DA-D3C780B6E139}"/>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id="{4DCF4087-FC51-4BD2-A320-1D3A5F0D8E5E}"/>
                </a:ext>
              </a:extLst>
            </p:cNvPr>
            <p:cNvCxnSpPr>
              <a:cxnSpLocks/>
            </p:cNvCxnSpPr>
            <p:nvPr userDrawn="1"/>
          </p:nvCxnSpPr>
          <p:spPr>
            <a:xfrm>
              <a:off x="7781925" y="1590674"/>
              <a:ext cx="3295650"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9" name="Text Placeholder 9">
            <a:extLst>
              <a:ext uri="{FF2B5EF4-FFF2-40B4-BE49-F238E27FC236}">
                <a16:creationId xmlns:a16="http://schemas.microsoft.com/office/drawing/2014/main" id="{8AD3A827-72E1-4159-97DA-4936B831F474}"/>
              </a:ext>
            </a:extLst>
          </p:cNvPr>
          <p:cNvSpPr>
            <a:spLocks noGrp="1"/>
          </p:cNvSpPr>
          <p:nvPr userDrawn="1">
            <p:ph type="body" sz="quarter" idx="25" hasCustomPrompt="1"/>
          </p:nvPr>
        </p:nvSpPr>
        <p:spPr>
          <a:xfrm>
            <a:off x="7251314" y="4378377"/>
            <a:ext cx="4372274" cy="420896"/>
          </a:xfrm>
        </p:spPr>
        <p:txBody>
          <a:bodyPr>
            <a:noAutofit/>
          </a:bodyPr>
          <a:lstStyle>
            <a:lvl1pPr marL="0" indent="0" algn="l">
              <a:buNone/>
              <a:defRPr sz="3600"/>
            </a:lvl1pPr>
          </a:lstStyle>
          <a:p>
            <a:pPr lvl="0"/>
            <a:r>
              <a:rPr lang="en-US"/>
              <a:t>Text</a:t>
            </a:r>
          </a:p>
        </p:txBody>
      </p:sp>
      <p:sp>
        <p:nvSpPr>
          <p:cNvPr id="50" name="Text Placeholder 9">
            <a:extLst>
              <a:ext uri="{FF2B5EF4-FFF2-40B4-BE49-F238E27FC236}">
                <a16:creationId xmlns:a16="http://schemas.microsoft.com/office/drawing/2014/main" id="{C5F15F38-0BFA-4988-A7CD-FE56593890B3}"/>
              </a:ext>
            </a:extLst>
          </p:cNvPr>
          <p:cNvSpPr>
            <a:spLocks noGrp="1"/>
          </p:cNvSpPr>
          <p:nvPr userDrawn="1">
            <p:ph type="body" sz="quarter" idx="26" hasCustomPrompt="1"/>
          </p:nvPr>
        </p:nvSpPr>
        <p:spPr>
          <a:xfrm>
            <a:off x="7251314" y="4884128"/>
            <a:ext cx="4372274" cy="1230667"/>
          </a:xfrm>
        </p:spPr>
        <p:txBody>
          <a:bodyPr>
            <a:normAutofit/>
          </a:bodyPr>
          <a:lstStyle>
            <a:lvl1pPr marL="0" indent="0" algn="l">
              <a:buNone/>
              <a:defRPr sz="2400"/>
            </a:lvl1pPr>
          </a:lstStyle>
          <a:p>
            <a:pPr lvl="0"/>
            <a:r>
              <a:rPr lang="en-US"/>
              <a:t>Body</a:t>
            </a:r>
          </a:p>
        </p:txBody>
      </p:sp>
    </p:spTree>
    <p:extLst>
      <p:ext uri="{BB962C8B-B14F-4D97-AF65-F5344CB8AC3E}">
        <p14:creationId xmlns:p14="http://schemas.microsoft.com/office/powerpoint/2010/main" val="973259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 Lin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E3AF0EB-8ABD-43B3-AC6F-FA1B40BA9F75}"/>
              </a:ext>
            </a:extLst>
          </p:cNvPr>
          <p:cNvSpPr/>
          <p:nvPr userDrawn="1"/>
        </p:nvSpPr>
        <p:spPr>
          <a:xfrm>
            <a:off x="0" y="1"/>
            <a:ext cx="121920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79CA82C4-FF5F-4FFC-A578-D4E78979E114}"/>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5" name="Footer Placeholder 4">
            <a:extLst>
              <a:ext uri="{FF2B5EF4-FFF2-40B4-BE49-F238E27FC236}">
                <a16:creationId xmlns:a16="http://schemas.microsoft.com/office/drawing/2014/main" id="{1F52AA95-8655-42DF-B13D-B9B280C09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60D12-99E6-4AB6-A3FF-94E6B423D1B4}"/>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8" name="Rectangle 7">
            <a:extLst>
              <a:ext uri="{FF2B5EF4-FFF2-40B4-BE49-F238E27FC236}">
                <a16:creationId xmlns:a16="http://schemas.microsoft.com/office/drawing/2014/main" id="{E6E68BFF-ED90-46EF-9726-2B0BE8586E15}"/>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75103F14-3E46-43A9-B6C2-A18820BAD672}"/>
              </a:ext>
            </a:extLst>
          </p:cNvPr>
          <p:cNvSpPr/>
          <p:nvPr userDrawn="1"/>
        </p:nvSpPr>
        <p:spPr>
          <a:xfrm>
            <a:off x="7062786"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0F36646-982F-4026-B4E0-1892A9246EB7}"/>
              </a:ext>
            </a:extLst>
          </p:cNvPr>
          <p:cNvSpPr/>
          <p:nvPr userDrawn="1"/>
        </p:nvSpPr>
        <p:spPr>
          <a:xfrm>
            <a:off x="5689599"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0C9615F-ED63-4141-874A-43CFB29409D6}"/>
              </a:ext>
            </a:extLst>
          </p:cNvPr>
          <p:cNvSpPr/>
          <p:nvPr userDrawn="1"/>
        </p:nvSpPr>
        <p:spPr>
          <a:xfrm>
            <a:off x="8435974"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9E7FC32-63A6-49E0-BF68-B153CE2DE842}"/>
              </a:ext>
            </a:extLst>
          </p:cNvPr>
          <p:cNvSpPr/>
          <p:nvPr userDrawn="1"/>
        </p:nvSpPr>
        <p:spPr>
          <a:xfrm>
            <a:off x="4316412"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07C80CE-7C81-4B9B-BF31-DF46079A0F98}"/>
              </a:ext>
            </a:extLst>
          </p:cNvPr>
          <p:cNvSpPr/>
          <p:nvPr userDrawn="1"/>
        </p:nvSpPr>
        <p:spPr>
          <a:xfrm>
            <a:off x="9809162"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141B54E6-46A2-48DA-BA45-9092231A17E9}"/>
              </a:ext>
            </a:extLst>
          </p:cNvPr>
          <p:cNvSpPr/>
          <p:nvPr userDrawn="1"/>
        </p:nvSpPr>
        <p:spPr>
          <a:xfrm>
            <a:off x="11182350"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5171385-4BBC-4718-91D5-A956C9DB45B0}"/>
              </a:ext>
            </a:extLst>
          </p:cNvPr>
          <p:cNvSpPr/>
          <p:nvPr userDrawn="1"/>
        </p:nvSpPr>
        <p:spPr>
          <a:xfrm>
            <a:off x="2943225" y="3298032"/>
            <a:ext cx="238125" cy="238125"/>
          </a:xfrm>
          <a:prstGeom prst="ellipse">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icture Placeholder 18">
            <a:extLst>
              <a:ext uri="{FF2B5EF4-FFF2-40B4-BE49-F238E27FC236}">
                <a16:creationId xmlns:a16="http://schemas.microsoft.com/office/drawing/2014/main" id="{AE3711A0-283C-415E-A9D1-201B10734866}"/>
              </a:ext>
            </a:extLst>
          </p:cNvPr>
          <p:cNvSpPr>
            <a:spLocks noGrp="1"/>
          </p:cNvSpPr>
          <p:nvPr>
            <p:ph type="pic" sz="quarter" idx="13"/>
          </p:nvPr>
        </p:nvSpPr>
        <p:spPr>
          <a:xfrm>
            <a:off x="177800" y="247650"/>
            <a:ext cx="1993900" cy="5840413"/>
          </a:xfrm>
        </p:spPr>
        <p:txBody>
          <a:bodyPr/>
          <a:lstStyle>
            <a:lvl1pPr marL="0" indent="0">
              <a:buNone/>
              <a:defRPr>
                <a:solidFill>
                  <a:schemeClr val="accent5"/>
                </a:solidFill>
              </a:defRPr>
            </a:lvl1pPr>
          </a:lstStyle>
          <a:p>
            <a:endParaRPr lang="en-US"/>
          </a:p>
        </p:txBody>
      </p:sp>
      <p:sp>
        <p:nvSpPr>
          <p:cNvPr id="21" name="Text Placeholder 20">
            <a:extLst>
              <a:ext uri="{FF2B5EF4-FFF2-40B4-BE49-F238E27FC236}">
                <a16:creationId xmlns:a16="http://schemas.microsoft.com/office/drawing/2014/main" id="{79C14C1A-D93E-4A73-9CBE-3B1469EB3DBD}"/>
              </a:ext>
            </a:extLst>
          </p:cNvPr>
          <p:cNvSpPr>
            <a:spLocks noGrp="1"/>
          </p:cNvSpPr>
          <p:nvPr>
            <p:ph type="body" sz="quarter" idx="14" hasCustomPrompt="1"/>
          </p:nvPr>
        </p:nvSpPr>
        <p:spPr>
          <a:xfrm>
            <a:off x="2495549" y="3725070"/>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2" name="Text Placeholder 20">
            <a:extLst>
              <a:ext uri="{FF2B5EF4-FFF2-40B4-BE49-F238E27FC236}">
                <a16:creationId xmlns:a16="http://schemas.microsoft.com/office/drawing/2014/main" id="{4B09075D-0824-44B8-8688-B76985D1D433}"/>
              </a:ext>
            </a:extLst>
          </p:cNvPr>
          <p:cNvSpPr>
            <a:spLocks noGrp="1"/>
          </p:cNvSpPr>
          <p:nvPr>
            <p:ph type="body" sz="quarter" idx="15" hasCustomPrompt="1"/>
          </p:nvPr>
        </p:nvSpPr>
        <p:spPr>
          <a:xfrm>
            <a:off x="6615110" y="3715545"/>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3" name="Text Placeholder 20">
            <a:extLst>
              <a:ext uri="{FF2B5EF4-FFF2-40B4-BE49-F238E27FC236}">
                <a16:creationId xmlns:a16="http://schemas.microsoft.com/office/drawing/2014/main" id="{3E1F6D49-DFF7-47E7-9015-7AF86108EAD8}"/>
              </a:ext>
            </a:extLst>
          </p:cNvPr>
          <p:cNvSpPr>
            <a:spLocks noGrp="1"/>
          </p:cNvSpPr>
          <p:nvPr>
            <p:ph type="body" sz="quarter" idx="16" hasCustomPrompt="1"/>
          </p:nvPr>
        </p:nvSpPr>
        <p:spPr>
          <a:xfrm>
            <a:off x="7997823" y="3715544"/>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4" name="Text Placeholder 20">
            <a:extLst>
              <a:ext uri="{FF2B5EF4-FFF2-40B4-BE49-F238E27FC236}">
                <a16:creationId xmlns:a16="http://schemas.microsoft.com/office/drawing/2014/main" id="{18092B31-8ED9-4C64-8B10-8E6363E09670}"/>
              </a:ext>
            </a:extLst>
          </p:cNvPr>
          <p:cNvSpPr>
            <a:spLocks noGrp="1"/>
          </p:cNvSpPr>
          <p:nvPr>
            <p:ph type="body" sz="quarter" idx="17" hasCustomPrompt="1"/>
          </p:nvPr>
        </p:nvSpPr>
        <p:spPr>
          <a:xfrm>
            <a:off x="9361486" y="3725070"/>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5" name="Text Placeholder 20">
            <a:extLst>
              <a:ext uri="{FF2B5EF4-FFF2-40B4-BE49-F238E27FC236}">
                <a16:creationId xmlns:a16="http://schemas.microsoft.com/office/drawing/2014/main" id="{18420610-AB74-436F-899D-DB149CFD9569}"/>
              </a:ext>
            </a:extLst>
          </p:cNvPr>
          <p:cNvSpPr>
            <a:spLocks noGrp="1"/>
          </p:cNvSpPr>
          <p:nvPr>
            <p:ph type="body" sz="quarter" idx="18" hasCustomPrompt="1"/>
          </p:nvPr>
        </p:nvSpPr>
        <p:spPr>
          <a:xfrm>
            <a:off x="10734674" y="3726657"/>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6" name="Text Placeholder 20">
            <a:extLst>
              <a:ext uri="{FF2B5EF4-FFF2-40B4-BE49-F238E27FC236}">
                <a16:creationId xmlns:a16="http://schemas.microsoft.com/office/drawing/2014/main" id="{3CB5CE99-7E53-492A-9A85-FAD5256E3B5B}"/>
              </a:ext>
            </a:extLst>
          </p:cNvPr>
          <p:cNvSpPr>
            <a:spLocks noGrp="1"/>
          </p:cNvSpPr>
          <p:nvPr>
            <p:ph type="body" sz="quarter" idx="19" hasCustomPrompt="1"/>
          </p:nvPr>
        </p:nvSpPr>
        <p:spPr>
          <a:xfrm>
            <a:off x="5241923" y="3725070"/>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27" name="Text Placeholder 20">
            <a:extLst>
              <a:ext uri="{FF2B5EF4-FFF2-40B4-BE49-F238E27FC236}">
                <a16:creationId xmlns:a16="http://schemas.microsoft.com/office/drawing/2014/main" id="{ECA969D7-54EA-4DE9-A3B8-D8C22BB04930}"/>
              </a:ext>
            </a:extLst>
          </p:cNvPr>
          <p:cNvSpPr>
            <a:spLocks noGrp="1"/>
          </p:cNvSpPr>
          <p:nvPr>
            <p:ph type="body" sz="quarter" idx="20" hasCustomPrompt="1"/>
          </p:nvPr>
        </p:nvSpPr>
        <p:spPr>
          <a:xfrm>
            <a:off x="3878260" y="3715544"/>
            <a:ext cx="1133475" cy="1581150"/>
          </a:xfrm>
        </p:spPr>
        <p:txBody>
          <a:bodyPr>
            <a:noAutofit/>
          </a:bodyPr>
          <a:lstStyle>
            <a:lvl1pPr marL="0" indent="0" algn="ctr">
              <a:buNone/>
              <a:defRPr sz="2400">
                <a:solidFill>
                  <a:schemeClr val="accent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31" name="Content Placeholder 30">
            <a:extLst>
              <a:ext uri="{FF2B5EF4-FFF2-40B4-BE49-F238E27FC236}">
                <a16:creationId xmlns:a16="http://schemas.microsoft.com/office/drawing/2014/main" id="{872B651D-2658-4976-8424-FDB7F436946F}"/>
              </a:ext>
            </a:extLst>
          </p:cNvPr>
          <p:cNvSpPr>
            <a:spLocks noGrp="1"/>
          </p:cNvSpPr>
          <p:nvPr>
            <p:ph sz="quarter" idx="21" hasCustomPrompt="1"/>
          </p:nvPr>
        </p:nvSpPr>
        <p:spPr>
          <a:xfrm>
            <a:off x="2605086"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39" name="Content Placeholder 30">
            <a:extLst>
              <a:ext uri="{FF2B5EF4-FFF2-40B4-BE49-F238E27FC236}">
                <a16:creationId xmlns:a16="http://schemas.microsoft.com/office/drawing/2014/main" id="{03C541D2-653D-49C7-B44D-6E9F964043A2}"/>
              </a:ext>
            </a:extLst>
          </p:cNvPr>
          <p:cNvSpPr>
            <a:spLocks noGrp="1"/>
          </p:cNvSpPr>
          <p:nvPr>
            <p:ph sz="quarter" idx="22" hasCustomPrompt="1"/>
          </p:nvPr>
        </p:nvSpPr>
        <p:spPr>
          <a:xfrm>
            <a:off x="3984452"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0" name="Content Placeholder 30">
            <a:extLst>
              <a:ext uri="{FF2B5EF4-FFF2-40B4-BE49-F238E27FC236}">
                <a16:creationId xmlns:a16="http://schemas.microsoft.com/office/drawing/2014/main" id="{8DB2A252-B842-4BA8-9935-0ADF66A4734C}"/>
              </a:ext>
            </a:extLst>
          </p:cNvPr>
          <p:cNvSpPr>
            <a:spLocks noGrp="1"/>
          </p:cNvSpPr>
          <p:nvPr>
            <p:ph sz="quarter" idx="23" hasCustomPrompt="1"/>
          </p:nvPr>
        </p:nvSpPr>
        <p:spPr>
          <a:xfrm>
            <a:off x="5351460"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1" name="Content Placeholder 30">
            <a:extLst>
              <a:ext uri="{FF2B5EF4-FFF2-40B4-BE49-F238E27FC236}">
                <a16:creationId xmlns:a16="http://schemas.microsoft.com/office/drawing/2014/main" id="{CDAE4CEF-1DC5-48FF-8423-D24C33EA0486}"/>
              </a:ext>
            </a:extLst>
          </p:cNvPr>
          <p:cNvSpPr>
            <a:spLocks noGrp="1"/>
          </p:cNvSpPr>
          <p:nvPr>
            <p:ph sz="quarter" idx="24" hasCustomPrompt="1"/>
          </p:nvPr>
        </p:nvSpPr>
        <p:spPr>
          <a:xfrm>
            <a:off x="6724647"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2" name="Content Placeholder 30">
            <a:extLst>
              <a:ext uri="{FF2B5EF4-FFF2-40B4-BE49-F238E27FC236}">
                <a16:creationId xmlns:a16="http://schemas.microsoft.com/office/drawing/2014/main" id="{B9CF929D-693E-4ABC-96C1-2B311D543717}"/>
              </a:ext>
            </a:extLst>
          </p:cNvPr>
          <p:cNvSpPr>
            <a:spLocks noGrp="1"/>
          </p:cNvSpPr>
          <p:nvPr>
            <p:ph sz="quarter" idx="25" hasCustomPrompt="1"/>
          </p:nvPr>
        </p:nvSpPr>
        <p:spPr>
          <a:xfrm>
            <a:off x="8095303"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3" name="Content Placeholder 30">
            <a:extLst>
              <a:ext uri="{FF2B5EF4-FFF2-40B4-BE49-F238E27FC236}">
                <a16:creationId xmlns:a16="http://schemas.microsoft.com/office/drawing/2014/main" id="{9D36187D-4810-4643-82B0-4451AA0D1A06}"/>
              </a:ext>
            </a:extLst>
          </p:cNvPr>
          <p:cNvSpPr>
            <a:spLocks noGrp="1"/>
          </p:cNvSpPr>
          <p:nvPr>
            <p:ph sz="quarter" idx="26" hasCustomPrompt="1"/>
          </p:nvPr>
        </p:nvSpPr>
        <p:spPr>
          <a:xfrm>
            <a:off x="9468620"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4" name="Content Placeholder 30">
            <a:extLst>
              <a:ext uri="{FF2B5EF4-FFF2-40B4-BE49-F238E27FC236}">
                <a16:creationId xmlns:a16="http://schemas.microsoft.com/office/drawing/2014/main" id="{775493F3-4A76-4FF7-87C7-0518C824AED0}"/>
              </a:ext>
            </a:extLst>
          </p:cNvPr>
          <p:cNvSpPr>
            <a:spLocks noGrp="1"/>
          </p:cNvSpPr>
          <p:nvPr>
            <p:ph sz="quarter" idx="27" hasCustomPrompt="1"/>
          </p:nvPr>
        </p:nvSpPr>
        <p:spPr>
          <a:xfrm>
            <a:off x="10839146" y="2279373"/>
            <a:ext cx="914400" cy="914400"/>
          </a:xfrm>
        </p:spPr>
        <p:txBody>
          <a:bodyPr>
            <a:normAutofit/>
          </a:bodyPr>
          <a:lstStyle>
            <a:lvl1pPr marL="0" indent="0" algn="ctr">
              <a:buNone/>
              <a:defRPr sz="2400">
                <a:solidFill>
                  <a:schemeClr val="accent5"/>
                </a:solidFill>
              </a:defRPr>
            </a:lvl1pPr>
          </a:lstStyle>
          <a:p>
            <a:pPr lvl="0"/>
            <a:r>
              <a:rPr lang="en-US"/>
              <a:t>icon</a:t>
            </a:r>
          </a:p>
        </p:txBody>
      </p:sp>
      <p:sp>
        <p:nvSpPr>
          <p:cNvPr id="45" name="Text Placeholder 25">
            <a:extLst>
              <a:ext uri="{FF2B5EF4-FFF2-40B4-BE49-F238E27FC236}">
                <a16:creationId xmlns:a16="http://schemas.microsoft.com/office/drawing/2014/main" id="{3A4AA48C-341E-4567-96BF-2819A1E06007}"/>
              </a:ext>
            </a:extLst>
          </p:cNvPr>
          <p:cNvSpPr>
            <a:spLocks noGrp="1"/>
          </p:cNvSpPr>
          <p:nvPr>
            <p:ph type="body" sz="quarter" idx="28"/>
          </p:nvPr>
        </p:nvSpPr>
        <p:spPr>
          <a:xfrm>
            <a:off x="2605085" y="346075"/>
            <a:ext cx="9148461" cy="617538"/>
          </a:xfrm>
        </p:spPr>
        <p:txBody>
          <a:bodyPr>
            <a:normAutofit/>
          </a:bodyPr>
          <a:lstStyle>
            <a:lvl1pPr marL="0" indent="0" algn="ctr">
              <a:buNone/>
              <a:defRPr sz="44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46" name="Text Placeholder 27">
            <a:extLst>
              <a:ext uri="{FF2B5EF4-FFF2-40B4-BE49-F238E27FC236}">
                <a16:creationId xmlns:a16="http://schemas.microsoft.com/office/drawing/2014/main" id="{0FE16B46-16B4-4A57-B2BF-8A4C05213D1D}"/>
              </a:ext>
            </a:extLst>
          </p:cNvPr>
          <p:cNvSpPr>
            <a:spLocks noGrp="1"/>
          </p:cNvSpPr>
          <p:nvPr>
            <p:ph type="body" sz="quarter" idx="29" hasCustomPrompt="1"/>
          </p:nvPr>
        </p:nvSpPr>
        <p:spPr>
          <a:xfrm>
            <a:off x="2605085" y="963614"/>
            <a:ext cx="9148461" cy="482128"/>
          </a:xfrm>
        </p:spPr>
        <p:txBody>
          <a:bodyPr>
            <a:normAutofit/>
          </a:bodyPr>
          <a:lstStyle>
            <a:lvl1pPr marL="0" indent="0" algn="ctr">
              <a:buNone/>
              <a:defRPr sz="2400" i="1">
                <a:solidFill>
                  <a:schemeClr val="bg1"/>
                </a:solidFill>
              </a:defRPr>
            </a:lvl1pPr>
          </a:lstStyle>
          <a:p>
            <a:pPr lvl="0"/>
            <a:r>
              <a:rPr lang="en-US"/>
              <a:t>Sub text</a:t>
            </a:r>
          </a:p>
        </p:txBody>
      </p:sp>
      <p:pic>
        <p:nvPicPr>
          <p:cNvPr id="32" name="Picture 31" descr="Text&#10;&#10;Description automatically generated">
            <a:extLst>
              <a:ext uri="{FF2B5EF4-FFF2-40B4-BE49-F238E27FC236}">
                <a16:creationId xmlns:a16="http://schemas.microsoft.com/office/drawing/2014/main" id="{E1000805-78AC-481B-B3B9-E34101AA07A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77034"/>
            <a:ext cx="1598212" cy="524590"/>
          </a:xfrm>
          <a:prstGeom prst="rect">
            <a:avLst/>
          </a:prstGeom>
        </p:spPr>
      </p:pic>
    </p:spTree>
    <p:extLst>
      <p:ext uri="{BB962C8B-B14F-4D97-AF65-F5344CB8AC3E}">
        <p14:creationId xmlns:p14="http://schemas.microsoft.com/office/powerpoint/2010/main" val="629344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hart w/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2C829-AB2D-4951-AFC7-DFD671801007}"/>
              </a:ext>
            </a:extLst>
          </p:cNvPr>
          <p:cNvSpPr>
            <a:spLocks noGrp="1"/>
          </p:cNvSpPr>
          <p:nvPr>
            <p:ph type="title"/>
          </p:nvPr>
        </p:nvSpPr>
        <p:spPr>
          <a:xfrm>
            <a:off x="2325687" y="457200"/>
            <a:ext cx="9180513" cy="781050"/>
          </a:xfrm>
        </p:spPr>
        <p:txBody>
          <a:bodyPr anchor="t">
            <a:noAutofit/>
          </a:bodyPr>
          <a:lstStyle>
            <a:lvl1pPr>
              <a:defRPr sz="4400">
                <a:solidFill>
                  <a:schemeClr val="tx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65A36951-2947-4CFB-8A2E-91A483C12CAF}"/>
              </a:ext>
            </a:extLst>
          </p:cNvPr>
          <p:cNvSpPr>
            <a:spLocks noGrp="1"/>
          </p:cNvSpPr>
          <p:nvPr>
            <p:ph idx="1" hasCustomPrompt="1"/>
          </p:nvPr>
        </p:nvSpPr>
        <p:spPr>
          <a:xfrm>
            <a:off x="2324100" y="2133600"/>
            <a:ext cx="9180512" cy="4086225"/>
          </a:xfrm>
        </p:spPr>
        <p:txBody>
          <a:bodyPr/>
          <a:lstStyle>
            <a:lvl1pPr marL="0" indent="0">
              <a:buNone/>
              <a:defRPr sz="3200">
                <a:solidFill>
                  <a:schemeClr val="accent5"/>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Chart</a:t>
            </a:r>
          </a:p>
        </p:txBody>
      </p:sp>
      <p:sp>
        <p:nvSpPr>
          <p:cNvPr id="5" name="Date Placeholder 4">
            <a:extLst>
              <a:ext uri="{FF2B5EF4-FFF2-40B4-BE49-F238E27FC236}">
                <a16:creationId xmlns:a16="http://schemas.microsoft.com/office/drawing/2014/main" id="{54E2B38D-0BC7-413C-A5E0-F7F54115CFC3}"/>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6" name="Footer Placeholder 5">
            <a:extLst>
              <a:ext uri="{FF2B5EF4-FFF2-40B4-BE49-F238E27FC236}">
                <a16:creationId xmlns:a16="http://schemas.microsoft.com/office/drawing/2014/main" id="{14080043-C7EC-46AB-97A6-FD06E6A8B9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A8C2A2-A1E7-4913-95C2-6E9937EE8FDE}"/>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11" name="Picture Placeholder 10">
            <a:extLst>
              <a:ext uri="{FF2B5EF4-FFF2-40B4-BE49-F238E27FC236}">
                <a16:creationId xmlns:a16="http://schemas.microsoft.com/office/drawing/2014/main" id="{0F3F3640-5E20-402A-ABC8-B5235CB88A1D}"/>
              </a:ext>
            </a:extLst>
          </p:cNvPr>
          <p:cNvSpPr>
            <a:spLocks noGrp="1"/>
          </p:cNvSpPr>
          <p:nvPr>
            <p:ph type="pic" sz="quarter" idx="13"/>
          </p:nvPr>
        </p:nvSpPr>
        <p:spPr>
          <a:xfrm>
            <a:off x="0" y="0"/>
            <a:ext cx="1981200" cy="6858000"/>
          </a:xfrm>
        </p:spPr>
        <p:txBody>
          <a:bodyPr/>
          <a:lstStyle>
            <a:lvl1pPr marL="0" indent="0">
              <a:buNone/>
              <a:defRPr>
                <a:solidFill>
                  <a:schemeClr val="accent5"/>
                </a:solidFill>
              </a:defRPr>
            </a:lvl1pPr>
          </a:lstStyle>
          <a:p>
            <a:endParaRPr lang="en-US"/>
          </a:p>
        </p:txBody>
      </p:sp>
      <p:sp>
        <p:nvSpPr>
          <p:cNvPr id="14" name="Text Placeholder 13">
            <a:extLst>
              <a:ext uri="{FF2B5EF4-FFF2-40B4-BE49-F238E27FC236}">
                <a16:creationId xmlns:a16="http://schemas.microsoft.com/office/drawing/2014/main" id="{53773330-8208-40AE-B655-E988BCF8769B}"/>
              </a:ext>
            </a:extLst>
          </p:cNvPr>
          <p:cNvSpPr>
            <a:spLocks noGrp="1"/>
          </p:cNvSpPr>
          <p:nvPr>
            <p:ph type="body" sz="quarter" idx="14"/>
          </p:nvPr>
        </p:nvSpPr>
        <p:spPr>
          <a:xfrm>
            <a:off x="2324100" y="1362075"/>
            <a:ext cx="9180513" cy="635000"/>
          </a:xfrm>
        </p:spPr>
        <p:txBody>
          <a:bodyPr>
            <a:normAutofit/>
          </a:bodyPr>
          <a:lstStyle>
            <a:lvl1pPr marL="0" indent="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17" name="Rectangle 16">
            <a:extLst>
              <a:ext uri="{FF2B5EF4-FFF2-40B4-BE49-F238E27FC236}">
                <a16:creationId xmlns:a16="http://schemas.microsoft.com/office/drawing/2014/main" id="{C4D9643C-7EBF-4964-AC83-5BC09E0EDE43}"/>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Text&#10;&#10;Description automatically generated">
            <a:extLst>
              <a:ext uri="{FF2B5EF4-FFF2-40B4-BE49-F238E27FC236}">
                <a16:creationId xmlns:a16="http://schemas.microsoft.com/office/drawing/2014/main" id="{B7EFCAD1-31AE-4797-8057-243C2A9889D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1026575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 Vert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64E34A2-ADE5-4FA1-887E-6F629D1D1460}"/>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B2769D8A-12A0-4524-A794-A95E64D807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142763-CFDC-46DC-A237-5F4C02D82946}"/>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10" name="Rectangle 9">
            <a:extLst>
              <a:ext uri="{FF2B5EF4-FFF2-40B4-BE49-F238E27FC236}">
                <a16:creationId xmlns:a16="http://schemas.microsoft.com/office/drawing/2014/main" id="{EA6C31FE-EF26-48FC-B273-E8866AD121CB}"/>
              </a:ext>
            </a:extLst>
          </p:cNvPr>
          <p:cNvSpPr/>
          <p:nvPr userDrawn="1"/>
        </p:nvSpPr>
        <p:spPr>
          <a:xfrm>
            <a:off x="1" y="1"/>
            <a:ext cx="195236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ntent Placeholder 14">
            <a:extLst>
              <a:ext uri="{FF2B5EF4-FFF2-40B4-BE49-F238E27FC236}">
                <a16:creationId xmlns:a16="http://schemas.microsoft.com/office/drawing/2014/main" id="{01954C6E-783B-42D4-BA4F-DDF1AEA25A80}"/>
              </a:ext>
            </a:extLst>
          </p:cNvPr>
          <p:cNvSpPr>
            <a:spLocks noGrp="1"/>
          </p:cNvSpPr>
          <p:nvPr>
            <p:ph sz="quarter" idx="13" hasCustomPrompt="1"/>
          </p:nvPr>
        </p:nvSpPr>
        <p:spPr>
          <a:xfrm>
            <a:off x="1952625" y="0"/>
            <a:ext cx="10239375" cy="6858000"/>
          </a:xfrm>
        </p:spPr>
        <p:txBody>
          <a:bodyPr anchor="ctr"/>
          <a:lstStyle>
            <a:lvl1pPr marL="0" indent="0" algn="ctr">
              <a:buNone/>
              <a:defRPr>
                <a:solidFill>
                  <a:schemeClr val="accent2"/>
                </a:solidFill>
              </a:defRPr>
            </a:lvl1pPr>
          </a:lstStyle>
          <a:p>
            <a:pPr lvl="0"/>
            <a:r>
              <a:rPr lang="en-US"/>
              <a:t>Content</a:t>
            </a:r>
          </a:p>
        </p:txBody>
      </p:sp>
      <p:sp>
        <p:nvSpPr>
          <p:cNvPr id="17" name="Text Placeholder 16">
            <a:extLst>
              <a:ext uri="{FF2B5EF4-FFF2-40B4-BE49-F238E27FC236}">
                <a16:creationId xmlns:a16="http://schemas.microsoft.com/office/drawing/2014/main" id="{471B5938-1583-48B5-83EC-54FF8FBDD945}"/>
              </a:ext>
            </a:extLst>
          </p:cNvPr>
          <p:cNvSpPr>
            <a:spLocks noGrp="1"/>
          </p:cNvSpPr>
          <p:nvPr>
            <p:ph type="body" sz="quarter" idx="14" hasCustomPrompt="1"/>
          </p:nvPr>
        </p:nvSpPr>
        <p:spPr>
          <a:xfrm>
            <a:off x="177800" y="222250"/>
            <a:ext cx="1642205" cy="5907088"/>
          </a:xfrm>
        </p:spPr>
        <p:txBody>
          <a:bodyPr vert="vert270" anchor="ctr">
            <a:normAutofit/>
          </a:bodyPr>
          <a:lstStyle>
            <a:lvl1pPr marL="0" indent="0" algn="r">
              <a:buNone/>
              <a:defRPr sz="6000">
                <a:solidFill>
                  <a:schemeClr val="bg1"/>
                </a:solidFill>
              </a:defRPr>
            </a:lvl1pPr>
          </a:lstStyle>
          <a:p>
            <a:pPr lvl="0"/>
            <a:r>
              <a:rPr lang="en-US"/>
              <a:t>TEXT</a:t>
            </a:r>
          </a:p>
        </p:txBody>
      </p:sp>
      <p:grpSp>
        <p:nvGrpSpPr>
          <p:cNvPr id="18" name="Group 17">
            <a:extLst>
              <a:ext uri="{FF2B5EF4-FFF2-40B4-BE49-F238E27FC236}">
                <a16:creationId xmlns:a16="http://schemas.microsoft.com/office/drawing/2014/main" id="{387E1546-2F98-47FB-A593-39B8A38EDAF1}"/>
              </a:ext>
            </a:extLst>
          </p:cNvPr>
          <p:cNvGrpSpPr/>
          <p:nvPr userDrawn="1"/>
        </p:nvGrpSpPr>
        <p:grpSpPr>
          <a:xfrm rot="5400000" flipV="1">
            <a:off x="-199648" y="713138"/>
            <a:ext cx="800102" cy="45719"/>
            <a:chOff x="7781925" y="1590674"/>
            <a:chExt cx="3295650" cy="3162301"/>
          </a:xfrm>
        </p:grpSpPr>
        <p:sp>
          <p:nvSpPr>
            <p:cNvPr id="19" name="Rectangle 18">
              <a:extLst>
                <a:ext uri="{FF2B5EF4-FFF2-40B4-BE49-F238E27FC236}">
                  <a16:creationId xmlns:a16="http://schemas.microsoft.com/office/drawing/2014/main" id="{61BD6BB8-BF32-4DEE-8C29-995B9C4B2921}"/>
                </a:ext>
              </a:extLst>
            </p:cNvPr>
            <p:cNvSpPr/>
            <p:nvPr userDrawn="1"/>
          </p:nvSpPr>
          <p:spPr>
            <a:xfrm>
              <a:off x="7781925" y="1590674"/>
              <a:ext cx="3295650" cy="3162301"/>
            </a:xfrm>
            <a:prstGeom prst="rect">
              <a:avLst/>
            </a:prstGeom>
            <a:solidFill>
              <a:schemeClr val="accent1">
                <a:alpha val="7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DD93DD17-42AD-4B65-9104-7E56F120513E}"/>
                </a:ext>
              </a:extLst>
            </p:cNvPr>
            <p:cNvCxnSpPr>
              <a:cxnSpLocks/>
            </p:cNvCxnSpPr>
            <p:nvPr userDrawn="1"/>
          </p:nvCxnSpPr>
          <p:spPr>
            <a:xfrm>
              <a:off x="7781925" y="1590674"/>
              <a:ext cx="3295650" cy="0"/>
            </a:xfrm>
            <a:prstGeom prst="line">
              <a:avLst/>
            </a:prstGeom>
            <a:ln w="76200">
              <a:solidFill>
                <a:schemeClr val="bg2"/>
              </a:solidFill>
            </a:ln>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040AFA68-0ECA-4CD4-B27D-38730FF53D41}"/>
              </a:ext>
            </a:extLst>
          </p:cNvPr>
          <p:cNvGrpSpPr/>
          <p:nvPr userDrawn="1"/>
        </p:nvGrpSpPr>
        <p:grpSpPr>
          <a:xfrm rot="5400000" flipV="1">
            <a:off x="-199653" y="1692628"/>
            <a:ext cx="800104" cy="45719"/>
            <a:chOff x="7781925" y="1590674"/>
            <a:chExt cx="3295650" cy="3162301"/>
          </a:xfrm>
        </p:grpSpPr>
        <p:sp>
          <p:nvSpPr>
            <p:cNvPr id="22" name="Rectangle 21">
              <a:extLst>
                <a:ext uri="{FF2B5EF4-FFF2-40B4-BE49-F238E27FC236}">
                  <a16:creationId xmlns:a16="http://schemas.microsoft.com/office/drawing/2014/main" id="{A8143E1C-1874-4F1C-BA1F-03E8131216C0}"/>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4E80E156-32CB-4D82-B23A-7F8771BAE098}"/>
                </a:ext>
              </a:extLst>
            </p:cNvPr>
            <p:cNvCxnSpPr>
              <a:cxnSpLocks/>
            </p:cNvCxnSpPr>
            <p:nvPr userDrawn="1"/>
          </p:nvCxnSpPr>
          <p:spPr>
            <a:xfrm>
              <a:off x="7781925" y="1590674"/>
              <a:ext cx="329565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ACCAABDC-E887-48DC-B3B8-32D86529BB9C}"/>
              </a:ext>
            </a:extLst>
          </p:cNvPr>
          <p:cNvGrpSpPr/>
          <p:nvPr userDrawn="1"/>
        </p:nvGrpSpPr>
        <p:grpSpPr>
          <a:xfrm rot="5400000" flipV="1">
            <a:off x="-199651" y="2676882"/>
            <a:ext cx="800103" cy="45719"/>
            <a:chOff x="7781925" y="1590674"/>
            <a:chExt cx="3295650" cy="3162301"/>
          </a:xfrm>
        </p:grpSpPr>
        <p:sp>
          <p:nvSpPr>
            <p:cNvPr id="25" name="Rectangle 24">
              <a:extLst>
                <a:ext uri="{FF2B5EF4-FFF2-40B4-BE49-F238E27FC236}">
                  <a16:creationId xmlns:a16="http://schemas.microsoft.com/office/drawing/2014/main" id="{F6C2600C-A9D5-48D0-82F6-0DFFE179855F}"/>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83956E82-14FE-49AD-9185-CD8B22766582}"/>
                </a:ext>
              </a:extLst>
            </p:cNvPr>
            <p:cNvCxnSpPr>
              <a:cxnSpLocks/>
            </p:cNvCxnSpPr>
            <p:nvPr userDrawn="1"/>
          </p:nvCxnSpPr>
          <p:spPr>
            <a:xfrm>
              <a:off x="7781925" y="1590674"/>
              <a:ext cx="329565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23D3BAAF-ABA2-4232-94E2-15D83306234C}"/>
              </a:ext>
            </a:extLst>
          </p:cNvPr>
          <p:cNvGrpSpPr/>
          <p:nvPr userDrawn="1"/>
        </p:nvGrpSpPr>
        <p:grpSpPr>
          <a:xfrm rot="5400000" flipV="1">
            <a:off x="-199651" y="3656369"/>
            <a:ext cx="800104" cy="45719"/>
            <a:chOff x="7781925" y="1590674"/>
            <a:chExt cx="3295650" cy="3162301"/>
          </a:xfrm>
        </p:grpSpPr>
        <p:sp>
          <p:nvSpPr>
            <p:cNvPr id="28" name="Rectangle 27">
              <a:extLst>
                <a:ext uri="{FF2B5EF4-FFF2-40B4-BE49-F238E27FC236}">
                  <a16:creationId xmlns:a16="http://schemas.microsoft.com/office/drawing/2014/main" id="{7E55451C-018E-42B5-9508-5E73ADD3A7A8}"/>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EAB5CB42-724F-4EDD-BF86-09B8C5BD1640}"/>
                </a:ext>
              </a:extLst>
            </p:cNvPr>
            <p:cNvCxnSpPr>
              <a:cxnSpLocks/>
            </p:cNvCxnSpPr>
            <p:nvPr userDrawn="1"/>
          </p:nvCxnSpPr>
          <p:spPr>
            <a:xfrm>
              <a:off x="7781925" y="1590674"/>
              <a:ext cx="3295650"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C8340AA4-527E-46B6-A140-0DDB8AB5B13E}"/>
              </a:ext>
            </a:extLst>
          </p:cNvPr>
          <p:cNvGrpSpPr/>
          <p:nvPr userDrawn="1"/>
        </p:nvGrpSpPr>
        <p:grpSpPr>
          <a:xfrm rot="5400000" flipV="1">
            <a:off x="-199654" y="4707288"/>
            <a:ext cx="800104" cy="45719"/>
            <a:chOff x="7781925" y="1590674"/>
            <a:chExt cx="3295650" cy="3162301"/>
          </a:xfrm>
        </p:grpSpPr>
        <p:sp>
          <p:nvSpPr>
            <p:cNvPr id="31" name="Rectangle 30">
              <a:extLst>
                <a:ext uri="{FF2B5EF4-FFF2-40B4-BE49-F238E27FC236}">
                  <a16:creationId xmlns:a16="http://schemas.microsoft.com/office/drawing/2014/main" id="{7084C8B1-1B69-4C1C-9FD4-EF7155757266}"/>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8CC05D3E-E4F4-4FAF-AD1D-6161980D0F3F}"/>
                </a:ext>
              </a:extLst>
            </p:cNvPr>
            <p:cNvCxnSpPr>
              <a:cxnSpLocks/>
            </p:cNvCxnSpPr>
            <p:nvPr userDrawn="1"/>
          </p:nvCxnSpPr>
          <p:spPr>
            <a:xfrm>
              <a:off x="7781925" y="1590674"/>
              <a:ext cx="3295650"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grpSp>
      <p:pic>
        <p:nvPicPr>
          <p:cNvPr id="34" name="Picture 33" descr="Text&#10;&#10;Description automatically generated">
            <a:extLst>
              <a:ext uri="{FF2B5EF4-FFF2-40B4-BE49-F238E27FC236}">
                <a16:creationId xmlns:a16="http://schemas.microsoft.com/office/drawing/2014/main" id="{08E70519-FADB-4630-8192-DF5EB9221B4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384527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BCCF177-AF50-4A2A-A0FA-A02E25734CC8}"/>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5" name="Footer Placeholder 4">
            <a:extLst>
              <a:ext uri="{FF2B5EF4-FFF2-40B4-BE49-F238E27FC236}">
                <a16:creationId xmlns:a16="http://schemas.microsoft.com/office/drawing/2014/main" id="{5DA6CCAA-773D-417F-BE5A-EF2BE9B286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4E122-2923-4D08-B100-247A5326A9C1}"/>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11" name="Rectangle 10">
            <a:extLst>
              <a:ext uri="{FF2B5EF4-FFF2-40B4-BE49-F238E27FC236}">
                <a16:creationId xmlns:a16="http://schemas.microsoft.com/office/drawing/2014/main" id="{A48279C5-83F8-4E06-B0B5-9DE48D7DFF5C}"/>
              </a:ext>
            </a:extLst>
          </p:cNvPr>
          <p:cNvSpPr/>
          <p:nvPr userDrawn="1"/>
        </p:nvSpPr>
        <p:spPr>
          <a:xfrm>
            <a:off x="1" y="1"/>
            <a:ext cx="195236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25">
            <a:extLst>
              <a:ext uri="{FF2B5EF4-FFF2-40B4-BE49-F238E27FC236}">
                <a16:creationId xmlns:a16="http://schemas.microsoft.com/office/drawing/2014/main" id="{D7C6D58A-5C1B-4369-8E63-A4319074AD47}"/>
              </a:ext>
            </a:extLst>
          </p:cNvPr>
          <p:cNvSpPr>
            <a:spLocks noGrp="1"/>
          </p:cNvSpPr>
          <p:nvPr>
            <p:ph type="body" sz="quarter" idx="22"/>
          </p:nvPr>
        </p:nvSpPr>
        <p:spPr>
          <a:xfrm>
            <a:off x="2347783" y="346075"/>
            <a:ext cx="9006017" cy="617538"/>
          </a:xfrm>
        </p:spPr>
        <p:txBody>
          <a:bodyPr>
            <a:normAutofit/>
          </a:bodyPr>
          <a:lstStyle>
            <a:lvl1pPr marL="0" indent="0" algn="ctr">
              <a:buNone/>
              <a:defRPr sz="44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14" name="Text Placeholder 27">
            <a:extLst>
              <a:ext uri="{FF2B5EF4-FFF2-40B4-BE49-F238E27FC236}">
                <a16:creationId xmlns:a16="http://schemas.microsoft.com/office/drawing/2014/main" id="{A3DC62B2-1F3E-41CB-B348-7CE3910ED0E5}"/>
              </a:ext>
            </a:extLst>
          </p:cNvPr>
          <p:cNvSpPr>
            <a:spLocks noGrp="1"/>
          </p:cNvSpPr>
          <p:nvPr>
            <p:ph type="body" sz="quarter" idx="23" hasCustomPrompt="1"/>
          </p:nvPr>
        </p:nvSpPr>
        <p:spPr>
          <a:xfrm>
            <a:off x="2347783" y="963614"/>
            <a:ext cx="9006017" cy="482128"/>
          </a:xfrm>
        </p:spPr>
        <p:txBody>
          <a:bodyPr>
            <a:normAutofit/>
          </a:bodyPr>
          <a:lstStyle>
            <a:lvl1pPr marL="0" indent="0" algn="ctr">
              <a:buNone/>
              <a:defRPr sz="2400" i="1"/>
            </a:lvl1pPr>
          </a:lstStyle>
          <a:p>
            <a:pPr lvl="0"/>
            <a:r>
              <a:rPr lang="en-US"/>
              <a:t>Sub text</a:t>
            </a:r>
          </a:p>
        </p:txBody>
      </p:sp>
      <p:sp>
        <p:nvSpPr>
          <p:cNvPr id="15" name="Content Placeholder 14">
            <a:extLst>
              <a:ext uri="{FF2B5EF4-FFF2-40B4-BE49-F238E27FC236}">
                <a16:creationId xmlns:a16="http://schemas.microsoft.com/office/drawing/2014/main" id="{3ECFDCAF-9BFA-463D-B866-EB4E269419F6}"/>
              </a:ext>
            </a:extLst>
          </p:cNvPr>
          <p:cNvSpPr>
            <a:spLocks noGrp="1"/>
          </p:cNvSpPr>
          <p:nvPr>
            <p:ph sz="quarter" idx="13" hasCustomPrompt="1"/>
          </p:nvPr>
        </p:nvSpPr>
        <p:spPr>
          <a:xfrm>
            <a:off x="2347783" y="1791732"/>
            <a:ext cx="9006017" cy="5066270"/>
          </a:xfrm>
        </p:spPr>
        <p:txBody>
          <a:bodyPr anchor="ctr"/>
          <a:lstStyle>
            <a:lvl1pPr marL="0" indent="0" algn="ctr">
              <a:buNone/>
              <a:defRPr>
                <a:solidFill>
                  <a:schemeClr val="accent2"/>
                </a:solidFill>
              </a:defRPr>
            </a:lvl1pPr>
          </a:lstStyle>
          <a:p>
            <a:pPr lvl="0"/>
            <a:r>
              <a:rPr lang="en-US"/>
              <a:t>Content</a:t>
            </a:r>
          </a:p>
        </p:txBody>
      </p:sp>
      <p:sp>
        <p:nvSpPr>
          <p:cNvPr id="16" name="Text Placeholder 16">
            <a:extLst>
              <a:ext uri="{FF2B5EF4-FFF2-40B4-BE49-F238E27FC236}">
                <a16:creationId xmlns:a16="http://schemas.microsoft.com/office/drawing/2014/main" id="{E4FD9561-79A4-42E0-8CB8-E9467757F89F}"/>
              </a:ext>
            </a:extLst>
          </p:cNvPr>
          <p:cNvSpPr>
            <a:spLocks noGrp="1"/>
          </p:cNvSpPr>
          <p:nvPr>
            <p:ph type="body" sz="quarter" idx="14" hasCustomPrompt="1"/>
          </p:nvPr>
        </p:nvSpPr>
        <p:spPr>
          <a:xfrm>
            <a:off x="177800" y="222250"/>
            <a:ext cx="1642205" cy="5907088"/>
          </a:xfrm>
        </p:spPr>
        <p:txBody>
          <a:bodyPr vert="vert270" anchor="ctr">
            <a:normAutofit/>
          </a:bodyPr>
          <a:lstStyle>
            <a:lvl1pPr marL="0" indent="0" algn="r">
              <a:buNone/>
              <a:defRPr sz="6000">
                <a:solidFill>
                  <a:schemeClr val="bg1"/>
                </a:solidFill>
              </a:defRPr>
            </a:lvl1pPr>
          </a:lstStyle>
          <a:p>
            <a:pPr lvl="0"/>
            <a:r>
              <a:rPr lang="en-US"/>
              <a:t>TEXT</a:t>
            </a:r>
          </a:p>
        </p:txBody>
      </p:sp>
      <p:pic>
        <p:nvPicPr>
          <p:cNvPr id="12" name="Picture 11" descr="Text&#10;&#10;Description automatically generated">
            <a:extLst>
              <a:ext uri="{FF2B5EF4-FFF2-40B4-BE49-F238E27FC236}">
                <a16:creationId xmlns:a16="http://schemas.microsoft.com/office/drawing/2014/main" id="{A3730CCA-418F-4286-A42D-C4A2374EBA3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178855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sion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5F6CED8-FB77-44EF-A81B-A0034A481D45}"/>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7EFEF718-C3C5-42A0-B4F5-114F5196A4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B84797-6615-45F5-8FFA-1141609390B4}"/>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22" name="Rectangle 21">
            <a:extLst>
              <a:ext uri="{FF2B5EF4-FFF2-40B4-BE49-F238E27FC236}">
                <a16:creationId xmlns:a16="http://schemas.microsoft.com/office/drawing/2014/main" id="{FE762E9A-C518-4E5E-95BD-6368F98BDCDF}"/>
              </a:ext>
            </a:extLst>
          </p:cNvPr>
          <p:cNvSpPr/>
          <p:nvPr userDrawn="1"/>
        </p:nvSpPr>
        <p:spPr>
          <a:xfrm>
            <a:off x="0" y="619839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927DAD07-1439-4352-81C8-59D294023A7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
        <p:nvSpPr>
          <p:cNvPr id="11" name="Content Placeholder 2">
            <a:extLst>
              <a:ext uri="{FF2B5EF4-FFF2-40B4-BE49-F238E27FC236}">
                <a16:creationId xmlns:a16="http://schemas.microsoft.com/office/drawing/2014/main" id="{560D1DEA-A93B-4A52-9A02-0D0A0DEDB300}"/>
              </a:ext>
            </a:extLst>
          </p:cNvPr>
          <p:cNvSpPr>
            <a:spLocks noGrp="1"/>
          </p:cNvSpPr>
          <p:nvPr>
            <p:ph sz="half" idx="1"/>
          </p:nvPr>
        </p:nvSpPr>
        <p:spPr>
          <a:xfrm>
            <a:off x="838199" y="1825625"/>
            <a:ext cx="9784743" cy="4351338"/>
          </a:xfrm>
        </p:spPr>
        <p:txBody>
          <a:bodyPr/>
          <a:lstStyle>
            <a:lvl1pPr marL="0" indent="0">
              <a:buNone/>
              <a:defRPr/>
            </a:lvl1pPr>
          </a:lstStyle>
          <a:p>
            <a:pPr lvl="0"/>
            <a:endParaRPr lang="en-US"/>
          </a:p>
        </p:txBody>
      </p:sp>
      <p:sp>
        <p:nvSpPr>
          <p:cNvPr id="12" name="Text Placeholder 12">
            <a:extLst>
              <a:ext uri="{FF2B5EF4-FFF2-40B4-BE49-F238E27FC236}">
                <a16:creationId xmlns:a16="http://schemas.microsoft.com/office/drawing/2014/main" id="{74B187AF-7CED-4460-9A35-3E434945437A}"/>
              </a:ext>
            </a:extLst>
          </p:cNvPr>
          <p:cNvSpPr>
            <a:spLocks noGrp="1"/>
          </p:cNvSpPr>
          <p:nvPr>
            <p:ph type="body" sz="quarter" idx="13" hasCustomPrompt="1"/>
          </p:nvPr>
        </p:nvSpPr>
        <p:spPr>
          <a:xfrm>
            <a:off x="838199" y="365125"/>
            <a:ext cx="9784743" cy="1325563"/>
          </a:xfrm>
        </p:spPr>
        <p:txBody>
          <a:bodyPr>
            <a:normAutofit/>
          </a:bodyPr>
          <a:lstStyle>
            <a:lvl1pPr marL="0" indent="0">
              <a:buNone/>
              <a:defRPr sz="4400"/>
            </a:lvl1pPr>
          </a:lstStyle>
          <a:p>
            <a:pPr lvl="0"/>
            <a:r>
              <a:rPr lang="en-US"/>
              <a:t>Click to edit Master title styles</a:t>
            </a:r>
          </a:p>
        </p:txBody>
      </p:sp>
    </p:spTree>
    <p:extLst>
      <p:ext uri="{BB962C8B-B14F-4D97-AF65-F5344CB8AC3E}">
        <p14:creationId xmlns:p14="http://schemas.microsoft.com/office/powerpoint/2010/main" val="1490150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ll Picture w/Tex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A145D281-C975-4EBA-BD7B-9F0F39E3DB06}"/>
              </a:ext>
            </a:extLst>
          </p:cNvPr>
          <p:cNvSpPr>
            <a:spLocks noGrp="1"/>
          </p:cNvSpPr>
          <p:nvPr>
            <p:ph type="pic" sz="quarter" idx="13"/>
          </p:nvPr>
        </p:nvSpPr>
        <p:spPr>
          <a:xfrm>
            <a:off x="0" y="0"/>
            <a:ext cx="12192000" cy="6176962"/>
          </a:xfrm>
        </p:spPr>
        <p:txBody>
          <a:bodyPr anchor="ctr"/>
          <a:lstStyle>
            <a:lvl1pPr marL="0" indent="0" algn="ctr">
              <a:buNone/>
              <a:defRPr>
                <a:solidFill>
                  <a:schemeClr val="accent5"/>
                </a:solidFill>
              </a:defRPr>
            </a:lvl1pPr>
          </a:lstStyle>
          <a:p>
            <a:endParaRPr lang="en-US"/>
          </a:p>
        </p:txBody>
      </p:sp>
      <p:sp>
        <p:nvSpPr>
          <p:cNvPr id="3" name="Date Placeholder 2">
            <a:extLst>
              <a:ext uri="{FF2B5EF4-FFF2-40B4-BE49-F238E27FC236}">
                <a16:creationId xmlns:a16="http://schemas.microsoft.com/office/drawing/2014/main" id="{25C7862B-A2E3-46FD-9582-8C4FE9EC8DF4}"/>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18BB0E6F-7769-43EB-96C4-655E2859AE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1DB264-0DDF-4E78-9156-05DFD1426428}"/>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11" name="Rectangle 10">
            <a:extLst>
              <a:ext uri="{FF2B5EF4-FFF2-40B4-BE49-F238E27FC236}">
                <a16:creationId xmlns:a16="http://schemas.microsoft.com/office/drawing/2014/main" id="{3395D9E5-E6F6-4950-922B-9267124EDF57}"/>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4F89D652-A38D-4004-B38C-777071091D68}"/>
              </a:ext>
            </a:extLst>
          </p:cNvPr>
          <p:cNvSpPr>
            <a:spLocks noGrp="1"/>
          </p:cNvSpPr>
          <p:nvPr>
            <p:ph type="title"/>
          </p:nvPr>
        </p:nvSpPr>
        <p:spPr>
          <a:xfrm>
            <a:off x="838200" y="365125"/>
            <a:ext cx="4648200" cy="2513999"/>
          </a:xfrm>
        </p:spPr>
        <p:txBody>
          <a:bodyPr/>
          <a:lstStyle/>
          <a:p>
            <a:r>
              <a:rPr lang="en-US"/>
              <a:t>Click to edit Master title style</a:t>
            </a:r>
          </a:p>
        </p:txBody>
      </p:sp>
      <p:cxnSp>
        <p:nvCxnSpPr>
          <p:cNvPr id="14" name="Straight Connector 13">
            <a:extLst>
              <a:ext uri="{FF2B5EF4-FFF2-40B4-BE49-F238E27FC236}">
                <a16:creationId xmlns:a16="http://schemas.microsoft.com/office/drawing/2014/main" id="{6E10E52F-299B-4C10-B99A-49AA9221B62E}"/>
              </a:ext>
            </a:extLst>
          </p:cNvPr>
          <p:cNvCxnSpPr>
            <a:cxnSpLocks/>
          </p:cNvCxnSpPr>
          <p:nvPr userDrawn="1"/>
        </p:nvCxnSpPr>
        <p:spPr>
          <a:xfrm>
            <a:off x="838200" y="624617"/>
            <a:ext cx="0" cy="213094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86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Callout ">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0DD3D713-0765-4120-9324-998356D244C5}"/>
              </a:ext>
            </a:extLst>
          </p:cNvPr>
          <p:cNvSpPr/>
          <p:nvPr userDrawn="1"/>
        </p:nvSpPr>
        <p:spPr>
          <a:xfrm>
            <a:off x="6096000" y="-98854"/>
            <a:ext cx="6096000" cy="32753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icture Placeholder 19">
            <a:extLst>
              <a:ext uri="{FF2B5EF4-FFF2-40B4-BE49-F238E27FC236}">
                <a16:creationId xmlns:a16="http://schemas.microsoft.com/office/drawing/2014/main" id="{9D21A9F5-356D-4C33-ABA7-DADDF68F0766}"/>
              </a:ext>
            </a:extLst>
          </p:cNvPr>
          <p:cNvSpPr>
            <a:spLocks noGrp="1"/>
          </p:cNvSpPr>
          <p:nvPr>
            <p:ph type="pic" sz="quarter" idx="14"/>
          </p:nvPr>
        </p:nvSpPr>
        <p:spPr>
          <a:xfrm>
            <a:off x="6096000" y="3182085"/>
            <a:ext cx="6096000" cy="2989298"/>
          </a:xfrm>
        </p:spPr>
        <p:txBody>
          <a:bodyPr/>
          <a:lstStyle>
            <a:lvl1pPr marL="0" indent="0">
              <a:buNone/>
              <a:defRPr>
                <a:solidFill>
                  <a:schemeClr val="accent5"/>
                </a:solidFill>
              </a:defRPr>
            </a:lvl1pPr>
          </a:lstStyle>
          <a:p>
            <a:endParaRPr lang="en-US"/>
          </a:p>
        </p:txBody>
      </p:sp>
      <p:sp>
        <p:nvSpPr>
          <p:cNvPr id="20" name="Picture Placeholder 19">
            <a:extLst>
              <a:ext uri="{FF2B5EF4-FFF2-40B4-BE49-F238E27FC236}">
                <a16:creationId xmlns:a16="http://schemas.microsoft.com/office/drawing/2014/main" id="{D2CCF555-48A2-4F68-A8AA-0E9A32A5854F}"/>
              </a:ext>
            </a:extLst>
          </p:cNvPr>
          <p:cNvSpPr>
            <a:spLocks noGrp="1"/>
          </p:cNvSpPr>
          <p:nvPr>
            <p:ph type="pic" sz="quarter" idx="13"/>
          </p:nvPr>
        </p:nvSpPr>
        <p:spPr>
          <a:xfrm>
            <a:off x="0" y="-5577"/>
            <a:ext cx="6096000" cy="6176960"/>
          </a:xfrm>
        </p:spPr>
        <p:txBody>
          <a:bodyPr/>
          <a:lstStyle>
            <a:lvl1pPr marL="0" indent="0">
              <a:buNone/>
              <a:defRPr>
                <a:solidFill>
                  <a:schemeClr val="accent5"/>
                </a:solidFill>
              </a:defRPr>
            </a:lvl1pPr>
          </a:lstStyle>
          <a:p>
            <a:endParaRPr lang="en-US"/>
          </a:p>
        </p:txBody>
      </p:sp>
      <p:sp>
        <p:nvSpPr>
          <p:cNvPr id="4" name="Date Placeholder 3">
            <a:extLst>
              <a:ext uri="{FF2B5EF4-FFF2-40B4-BE49-F238E27FC236}">
                <a16:creationId xmlns:a16="http://schemas.microsoft.com/office/drawing/2014/main" id="{3CBB1741-8D21-4FA9-8906-499039761752}"/>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5" name="Footer Placeholder 4">
            <a:extLst>
              <a:ext uri="{FF2B5EF4-FFF2-40B4-BE49-F238E27FC236}">
                <a16:creationId xmlns:a16="http://schemas.microsoft.com/office/drawing/2014/main" id="{91454F0F-EB3C-4482-9D14-8CA960CEA5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A9F46-1FF2-47FE-8AD6-B24E9414F0D2}"/>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8" name="Rectangle 7">
            <a:extLst>
              <a:ext uri="{FF2B5EF4-FFF2-40B4-BE49-F238E27FC236}">
                <a16:creationId xmlns:a16="http://schemas.microsoft.com/office/drawing/2014/main" id="{96C6793E-A82E-44D6-BBF5-B1C53CCE586F}"/>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21B6A846-D1FC-43EF-B275-E4305C3393AF}"/>
              </a:ext>
            </a:extLst>
          </p:cNvPr>
          <p:cNvGrpSpPr/>
          <p:nvPr userDrawn="1"/>
        </p:nvGrpSpPr>
        <p:grpSpPr>
          <a:xfrm>
            <a:off x="4676775" y="3961758"/>
            <a:ext cx="3295650" cy="1993600"/>
            <a:chOff x="7781925" y="1590674"/>
            <a:chExt cx="3295650" cy="3162301"/>
          </a:xfrm>
        </p:grpSpPr>
        <p:sp>
          <p:nvSpPr>
            <p:cNvPr id="23" name="Rectangle 22">
              <a:extLst>
                <a:ext uri="{FF2B5EF4-FFF2-40B4-BE49-F238E27FC236}">
                  <a16:creationId xmlns:a16="http://schemas.microsoft.com/office/drawing/2014/main" id="{FBAF81B6-CAC0-4968-BB2C-613D5000EF5A}"/>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3FDF71DC-73D4-48A3-9A40-0B05096E8745}"/>
                </a:ext>
              </a:extLst>
            </p:cNvPr>
            <p:cNvCxnSpPr>
              <a:cxnSpLocks/>
            </p:cNvCxnSpPr>
            <p:nvPr userDrawn="1"/>
          </p:nvCxnSpPr>
          <p:spPr>
            <a:xfrm>
              <a:off x="7781925" y="1590674"/>
              <a:ext cx="3295650"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31" name="Text Placeholder 15">
            <a:extLst>
              <a:ext uri="{FF2B5EF4-FFF2-40B4-BE49-F238E27FC236}">
                <a16:creationId xmlns:a16="http://schemas.microsoft.com/office/drawing/2014/main" id="{DDE52069-41B9-4E76-A11B-00DDB7C9BAD4}"/>
              </a:ext>
            </a:extLst>
          </p:cNvPr>
          <p:cNvSpPr>
            <a:spLocks noGrp="1"/>
          </p:cNvSpPr>
          <p:nvPr>
            <p:ph type="body" sz="quarter" idx="15" hasCustomPrompt="1"/>
          </p:nvPr>
        </p:nvSpPr>
        <p:spPr>
          <a:xfrm>
            <a:off x="4829175" y="4209408"/>
            <a:ext cx="2990850" cy="647700"/>
          </a:xfrm>
        </p:spPr>
        <p:txBody>
          <a:bodyPr/>
          <a:lstStyle>
            <a:lvl1pPr marL="0" indent="0">
              <a:buNone/>
              <a:defRPr>
                <a:solidFill>
                  <a:schemeClr val="bg1"/>
                </a:solidFill>
              </a:defRPr>
            </a:lvl1pPr>
          </a:lstStyle>
          <a:p>
            <a:pPr lvl="0"/>
            <a:r>
              <a:rPr lang="en-US"/>
              <a:t>CLICK TO EDIT</a:t>
            </a:r>
          </a:p>
        </p:txBody>
      </p:sp>
      <p:sp>
        <p:nvSpPr>
          <p:cNvPr id="32" name="Text Placeholder 17">
            <a:extLst>
              <a:ext uri="{FF2B5EF4-FFF2-40B4-BE49-F238E27FC236}">
                <a16:creationId xmlns:a16="http://schemas.microsoft.com/office/drawing/2014/main" id="{41DD98C9-B651-49EC-B490-DF2FBD0C667E}"/>
              </a:ext>
            </a:extLst>
          </p:cNvPr>
          <p:cNvSpPr>
            <a:spLocks noGrp="1"/>
          </p:cNvSpPr>
          <p:nvPr>
            <p:ph type="body" sz="quarter" idx="16"/>
          </p:nvPr>
        </p:nvSpPr>
        <p:spPr>
          <a:xfrm>
            <a:off x="4829175" y="4999984"/>
            <a:ext cx="2990850" cy="824426"/>
          </a:xfrm>
        </p:spPr>
        <p:txBody>
          <a:bodyPr>
            <a:noAutofit/>
          </a:bodyPr>
          <a:lstStyle>
            <a:lvl1pPr marL="0" indent="0">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a:t>Click to edit Master text</a:t>
            </a:r>
          </a:p>
        </p:txBody>
      </p:sp>
      <p:sp>
        <p:nvSpPr>
          <p:cNvPr id="33" name="Title 1">
            <a:extLst>
              <a:ext uri="{FF2B5EF4-FFF2-40B4-BE49-F238E27FC236}">
                <a16:creationId xmlns:a16="http://schemas.microsoft.com/office/drawing/2014/main" id="{CE63D348-5A47-4ADF-97ED-5A65E9104E30}"/>
              </a:ext>
            </a:extLst>
          </p:cNvPr>
          <p:cNvSpPr>
            <a:spLocks noGrp="1"/>
          </p:cNvSpPr>
          <p:nvPr>
            <p:ph type="title" hasCustomPrompt="1"/>
          </p:nvPr>
        </p:nvSpPr>
        <p:spPr>
          <a:xfrm>
            <a:off x="6596449" y="384262"/>
            <a:ext cx="5257791" cy="727846"/>
          </a:xfrm>
        </p:spPr>
        <p:txBody>
          <a:bodyPr anchor="t"/>
          <a:lstStyle>
            <a:lvl1pPr>
              <a:defRPr/>
            </a:lvl1pPr>
          </a:lstStyle>
          <a:p>
            <a:r>
              <a:rPr lang="en-US"/>
              <a:t>Title style</a:t>
            </a:r>
          </a:p>
        </p:txBody>
      </p:sp>
      <p:sp>
        <p:nvSpPr>
          <p:cNvPr id="34" name="Content Placeholder 2">
            <a:extLst>
              <a:ext uri="{FF2B5EF4-FFF2-40B4-BE49-F238E27FC236}">
                <a16:creationId xmlns:a16="http://schemas.microsoft.com/office/drawing/2014/main" id="{9846BEC6-403E-4740-BD9D-64E295660AD4}"/>
              </a:ext>
            </a:extLst>
          </p:cNvPr>
          <p:cNvSpPr>
            <a:spLocks noGrp="1"/>
          </p:cNvSpPr>
          <p:nvPr>
            <p:ph idx="1"/>
          </p:nvPr>
        </p:nvSpPr>
        <p:spPr>
          <a:xfrm>
            <a:off x="6596440" y="1291495"/>
            <a:ext cx="5257800" cy="1711197"/>
          </a:xfrm>
        </p:spPr>
        <p:txBody>
          <a:bodyPr>
            <a:normAutofit/>
          </a:bodyPr>
          <a:lstStyle>
            <a:lvl1pPr marL="0" indent="0">
              <a:buNone/>
              <a:defRPr sz="2400"/>
            </a:lvl1pPr>
          </a:lstStyle>
          <a:p>
            <a:pPr lvl="0"/>
            <a:r>
              <a:rPr lang="en-US"/>
              <a:t>Click to edit Master text styles</a:t>
            </a:r>
          </a:p>
        </p:txBody>
      </p:sp>
      <p:cxnSp>
        <p:nvCxnSpPr>
          <p:cNvPr id="35" name="Straight Connector 34">
            <a:extLst>
              <a:ext uri="{FF2B5EF4-FFF2-40B4-BE49-F238E27FC236}">
                <a16:creationId xmlns:a16="http://schemas.microsoft.com/office/drawing/2014/main" id="{DF08FC98-9E9B-4DBE-AD5B-B96939080E46}"/>
              </a:ext>
            </a:extLst>
          </p:cNvPr>
          <p:cNvCxnSpPr>
            <a:cxnSpLocks/>
          </p:cNvCxnSpPr>
          <p:nvPr userDrawn="1"/>
        </p:nvCxnSpPr>
        <p:spPr>
          <a:xfrm>
            <a:off x="6596440" y="1081817"/>
            <a:ext cx="2658771"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7" name="Picture 16" descr="Text&#10;&#10;Description automatically generated">
            <a:extLst>
              <a:ext uri="{FF2B5EF4-FFF2-40B4-BE49-F238E27FC236}">
                <a16:creationId xmlns:a16="http://schemas.microsoft.com/office/drawing/2014/main" id="{848604B0-FE59-4FA4-B2DE-7D8E2A53F94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158231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w/Picture Fade R">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37841AB-83F7-4055-9922-2F9447520B96}"/>
              </a:ext>
            </a:extLst>
          </p:cNvPr>
          <p:cNvSpPr/>
          <p:nvPr userDrawn="1"/>
        </p:nvSpPr>
        <p:spPr>
          <a:xfrm>
            <a:off x="0" y="-1"/>
            <a:ext cx="791527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0BC361B5-FAB3-4E54-9141-107440E1B0C8}"/>
              </a:ext>
            </a:extLst>
          </p:cNvPr>
          <p:cNvSpPr>
            <a:spLocks noGrp="1"/>
          </p:cNvSpPr>
          <p:nvPr>
            <p:ph type="pic" idx="1"/>
          </p:nvPr>
        </p:nvSpPr>
        <p:spPr>
          <a:xfrm>
            <a:off x="7915275" y="-1"/>
            <a:ext cx="4276726" cy="6858001"/>
          </a:xfrm>
        </p:spPr>
        <p:txBody>
          <a:bodyPr anchor="ctr"/>
          <a:lstStyle>
            <a:lvl1pPr marL="0" indent="0">
              <a:buNone/>
              <a:defRPr sz="3200">
                <a:solidFill>
                  <a:schemeClr val="accent5"/>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 name="Title 1">
            <a:extLst>
              <a:ext uri="{FF2B5EF4-FFF2-40B4-BE49-F238E27FC236}">
                <a16:creationId xmlns:a16="http://schemas.microsoft.com/office/drawing/2014/main" id="{73802806-6A2B-48F9-BD19-9F5FDF06CE0B}"/>
              </a:ext>
            </a:extLst>
          </p:cNvPr>
          <p:cNvSpPr>
            <a:spLocks noGrp="1"/>
          </p:cNvSpPr>
          <p:nvPr>
            <p:ph type="title"/>
          </p:nvPr>
        </p:nvSpPr>
        <p:spPr>
          <a:xfrm>
            <a:off x="839788" y="457200"/>
            <a:ext cx="6818312" cy="704850"/>
          </a:xfrm>
        </p:spPr>
        <p:txBody>
          <a:bodyPr anchor="t">
            <a:normAutofit/>
          </a:bodyPr>
          <a:lstStyle>
            <a:lvl1pPr>
              <a:defRPr sz="3200">
                <a:solidFill>
                  <a:schemeClr val="bg1"/>
                </a:solidFill>
              </a:defRPr>
            </a:lvl1pPr>
          </a:lstStyle>
          <a:p>
            <a:r>
              <a:rPr lang="en-US"/>
              <a:t>Click to edit Master title style</a:t>
            </a:r>
          </a:p>
        </p:txBody>
      </p:sp>
      <p:sp>
        <p:nvSpPr>
          <p:cNvPr id="5" name="Date Placeholder 4">
            <a:extLst>
              <a:ext uri="{FF2B5EF4-FFF2-40B4-BE49-F238E27FC236}">
                <a16:creationId xmlns:a16="http://schemas.microsoft.com/office/drawing/2014/main" id="{B01FA033-4B85-420D-989F-988EF3C2F44A}"/>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6" name="Footer Placeholder 5">
            <a:extLst>
              <a:ext uri="{FF2B5EF4-FFF2-40B4-BE49-F238E27FC236}">
                <a16:creationId xmlns:a16="http://schemas.microsoft.com/office/drawing/2014/main" id="{8640581C-FB5A-4EBB-8D1A-FD1723A5D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BAC1E5-ECEF-4489-BD57-5DBA2D15E754}"/>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12" name="Content Placeholder 11">
            <a:extLst>
              <a:ext uri="{FF2B5EF4-FFF2-40B4-BE49-F238E27FC236}">
                <a16:creationId xmlns:a16="http://schemas.microsoft.com/office/drawing/2014/main" id="{C59BF9DE-9087-4C8F-BAE7-B1A246E85AF5}"/>
              </a:ext>
            </a:extLst>
          </p:cNvPr>
          <p:cNvSpPr>
            <a:spLocks noGrp="1"/>
          </p:cNvSpPr>
          <p:nvPr>
            <p:ph sz="quarter" idx="14"/>
          </p:nvPr>
        </p:nvSpPr>
        <p:spPr>
          <a:xfrm>
            <a:off x="838200" y="1408113"/>
            <a:ext cx="6818313" cy="4811712"/>
          </a:xfrm>
        </p:spPr>
        <p:txBody>
          <a:bodyPr/>
          <a:lstStyle>
            <a:lvl1pPr marL="0" indent="0">
              <a:buNone/>
              <a:defRPr>
                <a:solidFill>
                  <a:schemeClr val="bg1"/>
                </a:solidFill>
              </a:defRPr>
            </a:lvl1pPr>
          </a:lstStyle>
          <a:p>
            <a:pPr lvl="0"/>
            <a:endParaRPr lang="en-US"/>
          </a:p>
        </p:txBody>
      </p:sp>
      <p:cxnSp>
        <p:nvCxnSpPr>
          <p:cNvPr id="13" name="Straight Connector 12">
            <a:extLst>
              <a:ext uri="{FF2B5EF4-FFF2-40B4-BE49-F238E27FC236}">
                <a16:creationId xmlns:a16="http://schemas.microsoft.com/office/drawing/2014/main" id="{9D055069-9965-4DF4-9B4F-CC2ECE785A90}"/>
              </a:ext>
            </a:extLst>
          </p:cNvPr>
          <p:cNvCxnSpPr>
            <a:cxnSpLocks/>
          </p:cNvCxnSpPr>
          <p:nvPr userDrawn="1"/>
        </p:nvCxnSpPr>
        <p:spPr>
          <a:xfrm>
            <a:off x="838200" y="457200"/>
            <a:ext cx="0" cy="70485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F96E34CC-8D64-4FBA-987B-7012FC7B3846}"/>
              </a:ext>
            </a:extLst>
          </p:cNvPr>
          <p:cNvGrpSpPr/>
          <p:nvPr userDrawn="1"/>
        </p:nvGrpSpPr>
        <p:grpSpPr>
          <a:xfrm>
            <a:off x="6819803" y="-778452"/>
            <a:ext cx="5372197" cy="3881003"/>
            <a:chOff x="7781925" y="1590674"/>
            <a:chExt cx="4139820" cy="3857673"/>
          </a:xfrm>
        </p:grpSpPr>
        <p:sp>
          <p:nvSpPr>
            <p:cNvPr id="15" name="Rectangle 14">
              <a:extLst>
                <a:ext uri="{FF2B5EF4-FFF2-40B4-BE49-F238E27FC236}">
                  <a16:creationId xmlns:a16="http://schemas.microsoft.com/office/drawing/2014/main" id="{1A289C7B-5784-4D54-8A0E-CE50583A8586}"/>
                </a:ext>
              </a:extLst>
            </p:cNvPr>
            <p:cNvSpPr/>
            <p:nvPr userDrawn="1"/>
          </p:nvSpPr>
          <p:spPr>
            <a:xfrm>
              <a:off x="8626095" y="2286046"/>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8D35BA12-FC7E-47E9-A114-B3DA7EA35626}"/>
                </a:ext>
              </a:extLst>
            </p:cNvPr>
            <p:cNvCxnSpPr>
              <a:cxnSpLocks/>
            </p:cNvCxnSpPr>
            <p:nvPr userDrawn="1"/>
          </p:nvCxnSpPr>
          <p:spPr>
            <a:xfrm>
              <a:off x="7781925" y="1590674"/>
              <a:ext cx="3295650"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0" name="Text Placeholder 9">
            <a:extLst>
              <a:ext uri="{FF2B5EF4-FFF2-40B4-BE49-F238E27FC236}">
                <a16:creationId xmlns:a16="http://schemas.microsoft.com/office/drawing/2014/main" id="{63FFDC91-1948-46C6-8EBE-72682A04EE23}"/>
              </a:ext>
            </a:extLst>
          </p:cNvPr>
          <p:cNvSpPr>
            <a:spLocks noGrp="1"/>
          </p:cNvSpPr>
          <p:nvPr>
            <p:ph type="body" sz="quarter" idx="13" hasCustomPrompt="1"/>
          </p:nvPr>
        </p:nvSpPr>
        <p:spPr>
          <a:xfrm>
            <a:off x="8153400" y="457200"/>
            <a:ext cx="3838575" cy="2314575"/>
          </a:xfrm>
        </p:spPr>
        <p:txBody>
          <a:bodyPr/>
          <a:lstStyle>
            <a:lvl2pPr marL="457200" indent="0" algn="ctr">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1"/>
            <a:r>
              <a:rPr lang="en-US"/>
              <a:t>Click to edit Body Text</a:t>
            </a:r>
          </a:p>
        </p:txBody>
      </p:sp>
    </p:spTree>
    <p:extLst>
      <p:ext uri="{BB962C8B-B14F-4D97-AF65-F5344CB8AC3E}">
        <p14:creationId xmlns:p14="http://schemas.microsoft.com/office/powerpoint/2010/main" val="2823082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icture w/Call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CD7E9DD-1018-4BE5-A91B-E3285DE058F7}"/>
              </a:ext>
            </a:extLst>
          </p:cNvPr>
          <p:cNvSpPr>
            <a:spLocks noGrp="1"/>
          </p:cNvSpPr>
          <p:nvPr>
            <p:ph type="pic" sz="quarter" idx="13"/>
          </p:nvPr>
        </p:nvSpPr>
        <p:spPr>
          <a:xfrm>
            <a:off x="0" y="0"/>
            <a:ext cx="12192000" cy="6176962"/>
          </a:xfrm>
        </p:spPr>
        <p:txBody>
          <a:bodyPr anchor="ctr"/>
          <a:lstStyle>
            <a:lvl1pPr algn="ctr">
              <a:defRPr>
                <a:solidFill>
                  <a:schemeClr val="accent4"/>
                </a:solidFill>
              </a:defRPr>
            </a:lvl1pPr>
          </a:lstStyle>
          <a:p>
            <a:endParaRPr lang="en-US"/>
          </a:p>
        </p:txBody>
      </p:sp>
      <p:sp>
        <p:nvSpPr>
          <p:cNvPr id="3" name="Date Placeholder 2">
            <a:extLst>
              <a:ext uri="{FF2B5EF4-FFF2-40B4-BE49-F238E27FC236}">
                <a16:creationId xmlns:a16="http://schemas.microsoft.com/office/drawing/2014/main" id="{35164260-BFA9-4D04-8F0A-559F418C5E78}"/>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6DF48D0D-8FD2-458B-99BB-884D8B412D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1C4B80-C76D-4496-BA7D-E580189FE36D}"/>
              </a:ext>
            </a:extLst>
          </p:cNvPr>
          <p:cNvSpPr>
            <a:spLocks noGrp="1"/>
          </p:cNvSpPr>
          <p:nvPr>
            <p:ph type="sldNum" sz="quarter" idx="12"/>
          </p:nvPr>
        </p:nvSpPr>
        <p:spPr/>
        <p:txBody>
          <a:bodyPr/>
          <a:lstStyle/>
          <a:p>
            <a:fld id="{4256C393-1F3F-414F-8144-03D97262BFED}" type="slidenum">
              <a:rPr lang="en-US" smtClean="0"/>
              <a:t>‹#›</a:t>
            </a:fld>
            <a:endParaRPr lang="en-US"/>
          </a:p>
        </p:txBody>
      </p:sp>
      <p:sp>
        <p:nvSpPr>
          <p:cNvPr id="9" name="Rectangle 8">
            <a:extLst>
              <a:ext uri="{FF2B5EF4-FFF2-40B4-BE49-F238E27FC236}">
                <a16:creationId xmlns:a16="http://schemas.microsoft.com/office/drawing/2014/main" id="{B91A9379-465B-4A0D-8CF2-5B9A179D69DA}"/>
              </a:ext>
            </a:extLst>
          </p:cNvPr>
          <p:cNvSpPr/>
          <p:nvPr userDrawn="1"/>
        </p:nvSpPr>
        <p:spPr>
          <a:xfrm>
            <a:off x="0" y="6176963"/>
            <a:ext cx="12192000" cy="6810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4931F4A4-CB0C-447D-9CBB-88BF1B8C9405}"/>
              </a:ext>
            </a:extLst>
          </p:cNvPr>
          <p:cNvGrpSpPr/>
          <p:nvPr userDrawn="1"/>
        </p:nvGrpSpPr>
        <p:grpSpPr>
          <a:xfrm>
            <a:off x="7781925" y="1590674"/>
            <a:ext cx="3295650" cy="3162301"/>
            <a:chOff x="7781925" y="1590674"/>
            <a:chExt cx="3295650" cy="3162301"/>
          </a:xfrm>
        </p:grpSpPr>
        <p:sp>
          <p:nvSpPr>
            <p:cNvPr id="11" name="Rectangle 10">
              <a:extLst>
                <a:ext uri="{FF2B5EF4-FFF2-40B4-BE49-F238E27FC236}">
                  <a16:creationId xmlns:a16="http://schemas.microsoft.com/office/drawing/2014/main" id="{B7FD2424-B513-4331-99ED-DEEC70837742}"/>
                </a:ext>
              </a:extLst>
            </p:cNvPr>
            <p:cNvSpPr/>
            <p:nvPr userDrawn="1"/>
          </p:nvSpPr>
          <p:spPr>
            <a:xfrm>
              <a:off x="7781925" y="1590674"/>
              <a:ext cx="3295650" cy="3162301"/>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8B5972A1-F8CB-4592-B6B3-86375DA9C1CE}"/>
                </a:ext>
              </a:extLst>
            </p:cNvPr>
            <p:cNvCxnSpPr>
              <a:cxnSpLocks/>
            </p:cNvCxnSpPr>
            <p:nvPr userDrawn="1"/>
          </p:nvCxnSpPr>
          <p:spPr>
            <a:xfrm>
              <a:off x="7781925" y="1590674"/>
              <a:ext cx="3295650" cy="0"/>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Text Placeholder 15">
            <a:extLst>
              <a:ext uri="{FF2B5EF4-FFF2-40B4-BE49-F238E27FC236}">
                <a16:creationId xmlns:a16="http://schemas.microsoft.com/office/drawing/2014/main" id="{0DDC0000-C992-42B8-BD53-6594D8293D5F}"/>
              </a:ext>
            </a:extLst>
          </p:cNvPr>
          <p:cNvSpPr>
            <a:spLocks noGrp="1"/>
          </p:cNvSpPr>
          <p:nvPr userDrawn="1">
            <p:ph type="body" sz="quarter" idx="14" hasCustomPrompt="1"/>
          </p:nvPr>
        </p:nvSpPr>
        <p:spPr>
          <a:xfrm>
            <a:off x="7934325" y="1838325"/>
            <a:ext cx="2990850" cy="647700"/>
          </a:xfrm>
        </p:spPr>
        <p:txBody>
          <a:bodyPr/>
          <a:lstStyle>
            <a:lvl1pPr marL="0" indent="0">
              <a:buNone/>
              <a:defRPr>
                <a:solidFill>
                  <a:schemeClr val="bg1"/>
                </a:solidFill>
              </a:defRPr>
            </a:lvl1pPr>
          </a:lstStyle>
          <a:p>
            <a:pPr lvl="0"/>
            <a:r>
              <a:rPr lang="en-US"/>
              <a:t>CLICK TO EDIT</a:t>
            </a:r>
          </a:p>
        </p:txBody>
      </p:sp>
      <p:sp>
        <p:nvSpPr>
          <p:cNvPr id="18" name="Text Placeholder 17">
            <a:extLst>
              <a:ext uri="{FF2B5EF4-FFF2-40B4-BE49-F238E27FC236}">
                <a16:creationId xmlns:a16="http://schemas.microsoft.com/office/drawing/2014/main" id="{0C06ABB8-9BAD-4240-A793-876803CA14D1}"/>
              </a:ext>
            </a:extLst>
          </p:cNvPr>
          <p:cNvSpPr>
            <a:spLocks noGrp="1"/>
          </p:cNvSpPr>
          <p:nvPr userDrawn="1">
            <p:ph type="body" sz="quarter" idx="15"/>
          </p:nvPr>
        </p:nvSpPr>
        <p:spPr>
          <a:xfrm>
            <a:off x="7934325" y="2628900"/>
            <a:ext cx="2990850" cy="1952625"/>
          </a:xfrm>
        </p:spPr>
        <p:txBody>
          <a:bodyPr>
            <a:noAutofit/>
          </a:bodyPr>
          <a:lstStyle>
            <a:lvl1pPr marL="0" indent="0">
              <a:buNone/>
              <a:defRPr sz="2400">
                <a:solidFill>
                  <a:schemeClr val="bg1"/>
                </a:solidFill>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a:r>
              <a:rPr lang="en-US"/>
              <a:t>Click to edit Master text</a:t>
            </a:r>
          </a:p>
        </p:txBody>
      </p:sp>
      <p:pic>
        <p:nvPicPr>
          <p:cNvPr id="15" name="Picture 14" descr="Text&#10;&#10;Description automatically generated">
            <a:extLst>
              <a:ext uri="{FF2B5EF4-FFF2-40B4-BE49-F238E27FC236}">
                <a16:creationId xmlns:a16="http://schemas.microsoft.com/office/drawing/2014/main" id="{8DE70D95-FACB-41F0-8CC8-F5F94A171AC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3368" y="6284985"/>
            <a:ext cx="1598212" cy="524590"/>
          </a:xfrm>
          <a:prstGeom prst="rect">
            <a:avLst/>
          </a:prstGeom>
        </p:spPr>
      </p:pic>
    </p:spTree>
    <p:extLst>
      <p:ext uri="{BB962C8B-B14F-4D97-AF65-F5344CB8AC3E}">
        <p14:creationId xmlns:p14="http://schemas.microsoft.com/office/powerpoint/2010/main" val="2130797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E6086-42EA-4AD2-80DD-50F53A6A3E3A}"/>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3" name="Footer Placeholder 2">
            <a:extLst>
              <a:ext uri="{FF2B5EF4-FFF2-40B4-BE49-F238E27FC236}">
                <a16:creationId xmlns:a16="http://schemas.microsoft.com/office/drawing/2014/main" id="{27497606-EE37-42F8-B0DF-B973035AB5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72FADB-7599-47A0-8241-A548E08B1844}"/>
              </a:ext>
            </a:extLst>
          </p:cNvPr>
          <p:cNvSpPr>
            <a:spLocks noGrp="1"/>
          </p:cNvSpPr>
          <p:nvPr>
            <p:ph type="sldNum" sz="quarter" idx="12"/>
          </p:nvPr>
        </p:nvSpPr>
        <p:spPr/>
        <p:txBody>
          <a:bodyPr/>
          <a:lstStyle/>
          <a:p>
            <a:fld id="{4256C393-1F3F-414F-8144-03D97262BFED}" type="slidenum">
              <a:rPr lang="en-US" smtClean="0"/>
              <a:t>‹#›</a:t>
            </a:fld>
            <a:endParaRPr lang="en-US"/>
          </a:p>
        </p:txBody>
      </p:sp>
    </p:spTree>
    <p:extLst>
      <p:ext uri="{BB962C8B-B14F-4D97-AF65-F5344CB8AC3E}">
        <p14:creationId xmlns:p14="http://schemas.microsoft.com/office/powerpoint/2010/main" val="164745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icture Only">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41846077-1731-4355-84E3-0EE8C5DADE2D}"/>
              </a:ext>
            </a:extLst>
          </p:cNvPr>
          <p:cNvSpPr>
            <a:spLocks noGrp="1"/>
          </p:cNvSpPr>
          <p:nvPr>
            <p:ph type="pic" sz="quarter" idx="13"/>
          </p:nvPr>
        </p:nvSpPr>
        <p:spPr>
          <a:xfrm>
            <a:off x="0" y="0"/>
            <a:ext cx="12192000" cy="6858000"/>
          </a:xfrm>
        </p:spPr>
        <p:txBody>
          <a:bodyPr anchor="ctr"/>
          <a:lstStyle>
            <a:lvl1pPr marL="0" indent="0" algn="ctr">
              <a:buNone/>
              <a:defRPr>
                <a:solidFill>
                  <a:schemeClr val="accent5"/>
                </a:solidFill>
              </a:defRPr>
            </a:lvl1pPr>
          </a:lstStyle>
          <a:p>
            <a:endParaRPr lang="en-US"/>
          </a:p>
        </p:txBody>
      </p:sp>
      <p:sp>
        <p:nvSpPr>
          <p:cNvPr id="3" name="Date Placeholder 2">
            <a:extLst>
              <a:ext uri="{FF2B5EF4-FFF2-40B4-BE49-F238E27FC236}">
                <a16:creationId xmlns:a16="http://schemas.microsoft.com/office/drawing/2014/main" id="{1811CA97-0E12-4C14-A484-16B2C44B6111}"/>
              </a:ext>
            </a:extLst>
          </p:cNvPr>
          <p:cNvSpPr>
            <a:spLocks noGrp="1"/>
          </p:cNvSpPr>
          <p:nvPr>
            <p:ph type="dt" sz="half" idx="10"/>
          </p:nvPr>
        </p:nvSpPr>
        <p:spPr/>
        <p:txBody>
          <a:bodyPr/>
          <a:lstStyle/>
          <a:p>
            <a:fld id="{47755C4E-0DF0-4EE0-9D28-DDB361141DBF}" type="datetimeFigureOut">
              <a:rPr lang="en-US" smtClean="0"/>
              <a:t>7/22/2024</a:t>
            </a:fld>
            <a:endParaRPr lang="en-US"/>
          </a:p>
        </p:txBody>
      </p:sp>
      <p:sp>
        <p:nvSpPr>
          <p:cNvPr id="4" name="Footer Placeholder 3">
            <a:extLst>
              <a:ext uri="{FF2B5EF4-FFF2-40B4-BE49-F238E27FC236}">
                <a16:creationId xmlns:a16="http://schemas.microsoft.com/office/drawing/2014/main" id="{5C2FBFE0-48E6-43FD-873B-3F60C9423D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8DDA26-1DE3-4549-BD68-9EF224CAB648}"/>
              </a:ext>
            </a:extLst>
          </p:cNvPr>
          <p:cNvSpPr>
            <a:spLocks noGrp="1"/>
          </p:cNvSpPr>
          <p:nvPr>
            <p:ph type="sldNum" sz="quarter" idx="12"/>
          </p:nvPr>
        </p:nvSpPr>
        <p:spPr/>
        <p:txBody>
          <a:bodyPr/>
          <a:lstStyle/>
          <a:p>
            <a:fld id="{4256C393-1F3F-414F-8144-03D97262BFED}" type="slidenum">
              <a:rPr lang="en-US" smtClean="0"/>
              <a:t>‹#›</a:t>
            </a:fld>
            <a:endParaRPr lang="en-US"/>
          </a:p>
        </p:txBody>
      </p:sp>
    </p:spTree>
    <p:extLst>
      <p:ext uri="{BB962C8B-B14F-4D97-AF65-F5344CB8AC3E}">
        <p14:creationId xmlns:p14="http://schemas.microsoft.com/office/powerpoint/2010/main" val="756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 Gri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3518C6A2-FC22-48FC-8419-668A2E44DFD0}"/>
              </a:ext>
            </a:extLst>
          </p:cNvPr>
          <p:cNvCxnSpPr/>
          <p:nvPr userDrawn="1"/>
        </p:nvCxnSpPr>
        <p:spPr>
          <a:xfrm>
            <a:off x="3921549" y="2438403"/>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Straight Connector 6">
            <a:extLst>
              <a:ext uri="{FF2B5EF4-FFF2-40B4-BE49-F238E27FC236}">
                <a16:creationId xmlns:a16="http://schemas.microsoft.com/office/drawing/2014/main" id="{0C20E5D0-C106-4625-BAAD-4DC99CF665CF}"/>
              </a:ext>
            </a:extLst>
          </p:cNvPr>
          <p:cNvCxnSpPr/>
          <p:nvPr userDrawn="1"/>
        </p:nvCxnSpPr>
        <p:spPr>
          <a:xfrm>
            <a:off x="7692358" y="2438403"/>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Straight Connector 7">
            <a:extLst>
              <a:ext uri="{FF2B5EF4-FFF2-40B4-BE49-F238E27FC236}">
                <a16:creationId xmlns:a16="http://schemas.microsoft.com/office/drawing/2014/main" id="{B8FA47A5-EDDB-4B8C-B3AF-2856625A1CDD}"/>
              </a:ext>
            </a:extLst>
          </p:cNvPr>
          <p:cNvCxnSpPr/>
          <p:nvPr userDrawn="1"/>
        </p:nvCxnSpPr>
        <p:spPr>
          <a:xfrm>
            <a:off x="3915179" y="4418029"/>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a:extLst>
              <a:ext uri="{FF2B5EF4-FFF2-40B4-BE49-F238E27FC236}">
                <a16:creationId xmlns:a16="http://schemas.microsoft.com/office/drawing/2014/main" id="{284B95B9-4876-4D17-87DE-E8520ECDE199}"/>
              </a:ext>
            </a:extLst>
          </p:cNvPr>
          <p:cNvCxnSpPr/>
          <p:nvPr userDrawn="1"/>
        </p:nvCxnSpPr>
        <p:spPr>
          <a:xfrm>
            <a:off x="7692357" y="4418029"/>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a:extLst>
              <a:ext uri="{FF2B5EF4-FFF2-40B4-BE49-F238E27FC236}">
                <a16:creationId xmlns:a16="http://schemas.microsoft.com/office/drawing/2014/main" id="{65E0996F-87A7-4609-978D-5613EA4AE60E}"/>
              </a:ext>
            </a:extLst>
          </p:cNvPr>
          <p:cNvCxnSpPr>
            <a:cxnSpLocks/>
          </p:cNvCxnSpPr>
          <p:nvPr userDrawn="1"/>
        </p:nvCxnSpPr>
        <p:spPr>
          <a:xfrm rot="16200000">
            <a:off x="3912122" y="2438403"/>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a:extLst>
              <a:ext uri="{FF2B5EF4-FFF2-40B4-BE49-F238E27FC236}">
                <a16:creationId xmlns:a16="http://schemas.microsoft.com/office/drawing/2014/main" id="{D0DDA3AB-F8DC-4E37-8073-AD43CDECED35}"/>
              </a:ext>
            </a:extLst>
          </p:cNvPr>
          <p:cNvCxnSpPr>
            <a:cxnSpLocks/>
          </p:cNvCxnSpPr>
          <p:nvPr userDrawn="1"/>
        </p:nvCxnSpPr>
        <p:spPr>
          <a:xfrm rot="16200000">
            <a:off x="7682930" y="2438393"/>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Straight Connector 11">
            <a:extLst>
              <a:ext uri="{FF2B5EF4-FFF2-40B4-BE49-F238E27FC236}">
                <a16:creationId xmlns:a16="http://schemas.microsoft.com/office/drawing/2014/main" id="{27BC66FE-64C7-41D6-83D2-72BB786B2B29}"/>
              </a:ext>
            </a:extLst>
          </p:cNvPr>
          <p:cNvCxnSpPr>
            <a:cxnSpLocks/>
          </p:cNvCxnSpPr>
          <p:nvPr userDrawn="1"/>
        </p:nvCxnSpPr>
        <p:spPr>
          <a:xfrm rot="16200000">
            <a:off x="3912121" y="4417245"/>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2D1B76E9-5C93-46D7-A382-0B3DA6A9C9EE}"/>
              </a:ext>
            </a:extLst>
          </p:cNvPr>
          <p:cNvCxnSpPr>
            <a:cxnSpLocks/>
          </p:cNvCxnSpPr>
          <p:nvPr userDrawn="1"/>
        </p:nvCxnSpPr>
        <p:spPr>
          <a:xfrm rot="16200000">
            <a:off x="7684500" y="4407819"/>
            <a:ext cx="622169"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Straight Connector 13">
            <a:extLst>
              <a:ext uri="{FF2B5EF4-FFF2-40B4-BE49-F238E27FC236}">
                <a16:creationId xmlns:a16="http://schemas.microsoft.com/office/drawing/2014/main" id="{6A5D44B9-F00E-4DDB-87CF-EF2046528E70}"/>
              </a:ext>
            </a:extLst>
          </p:cNvPr>
          <p:cNvCxnSpPr>
            <a:cxnSpLocks/>
          </p:cNvCxnSpPr>
          <p:nvPr userDrawn="1"/>
        </p:nvCxnSpPr>
        <p:spPr>
          <a:xfrm flipH="1" flipV="1">
            <a:off x="0" y="3429000"/>
            <a:ext cx="12192000" cy="0"/>
          </a:xfrm>
          <a:prstGeom prst="line">
            <a:avLst/>
          </a:prstGeom>
          <a:ln w="12700">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8022EF6-E601-48DE-B1A5-5A009AB7CB9D}"/>
              </a:ext>
            </a:extLst>
          </p:cNvPr>
          <p:cNvCxnSpPr>
            <a:cxnSpLocks/>
          </p:cNvCxnSpPr>
          <p:nvPr userDrawn="1"/>
        </p:nvCxnSpPr>
        <p:spPr>
          <a:xfrm flipH="1" flipV="1">
            <a:off x="6096000" y="0"/>
            <a:ext cx="9426" cy="6876854"/>
          </a:xfrm>
          <a:prstGeom prst="line">
            <a:avLst/>
          </a:prstGeom>
          <a:ln w="12700">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DF685B2-5DD1-470F-929C-EA0B509BB868}"/>
              </a:ext>
            </a:extLst>
          </p:cNvPr>
          <p:cNvCxnSpPr>
            <a:cxnSpLocks/>
          </p:cNvCxnSpPr>
          <p:nvPr userDrawn="1"/>
        </p:nvCxnSpPr>
        <p:spPr>
          <a:xfrm flipH="1">
            <a:off x="-37707" y="457200"/>
            <a:ext cx="12192000" cy="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2B27FBD-577A-4F67-8704-43DD503AE16B}"/>
              </a:ext>
            </a:extLst>
          </p:cNvPr>
          <p:cNvCxnSpPr>
            <a:cxnSpLocks/>
          </p:cNvCxnSpPr>
          <p:nvPr userDrawn="1"/>
        </p:nvCxnSpPr>
        <p:spPr>
          <a:xfrm flipH="1">
            <a:off x="37706" y="6400800"/>
            <a:ext cx="12192000" cy="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2A1875B-412F-41DC-89CC-86BCF1113B1D}"/>
              </a:ext>
            </a:extLst>
          </p:cNvPr>
          <p:cNvCxnSpPr>
            <a:cxnSpLocks/>
          </p:cNvCxnSpPr>
          <p:nvPr userDrawn="1"/>
        </p:nvCxnSpPr>
        <p:spPr>
          <a:xfrm flipH="1" flipV="1">
            <a:off x="457200" y="0"/>
            <a:ext cx="0" cy="6876854"/>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7986F07-38B8-44A7-8E61-86E41DD2F45E}"/>
              </a:ext>
            </a:extLst>
          </p:cNvPr>
          <p:cNvCxnSpPr>
            <a:cxnSpLocks/>
          </p:cNvCxnSpPr>
          <p:nvPr userDrawn="1"/>
        </p:nvCxnSpPr>
        <p:spPr>
          <a:xfrm flipH="1" flipV="1">
            <a:off x="11731752" y="-9427"/>
            <a:ext cx="0" cy="6876854"/>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B9408D0-0E94-447B-A437-857AB8D01E49}"/>
              </a:ext>
            </a:extLst>
          </p:cNvPr>
          <p:cNvCxnSpPr>
            <a:cxnSpLocks/>
          </p:cNvCxnSpPr>
          <p:nvPr userDrawn="1"/>
        </p:nvCxnSpPr>
        <p:spPr>
          <a:xfrm flipH="1" flipV="1">
            <a:off x="4216838" y="0"/>
            <a:ext cx="9426" cy="6876854"/>
          </a:xfrm>
          <a:prstGeom prst="line">
            <a:avLst/>
          </a:prstGeom>
          <a:ln w="12700">
            <a:solidFill>
              <a:schemeClr val="accent1"/>
            </a:solidFill>
            <a:prstDash val="lg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FBDF66C-3441-4124-B963-9A3172560EC8}"/>
              </a:ext>
            </a:extLst>
          </p:cNvPr>
          <p:cNvCxnSpPr>
            <a:cxnSpLocks/>
          </p:cNvCxnSpPr>
          <p:nvPr userDrawn="1"/>
        </p:nvCxnSpPr>
        <p:spPr>
          <a:xfrm flipH="1" flipV="1">
            <a:off x="7984589" y="9425"/>
            <a:ext cx="9426" cy="6876854"/>
          </a:xfrm>
          <a:prstGeom prst="line">
            <a:avLst/>
          </a:prstGeom>
          <a:ln w="12700">
            <a:solidFill>
              <a:schemeClr val="accent1"/>
            </a:solidFill>
            <a:prstDash val="lg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1B3BDF5-BE8A-4439-8908-4A1958EF1E7D}"/>
              </a:ext>
            </a:extLst>
          </p:cNvPr>
          <p:cNvCxnSpPr>
            <a:cxnSpLocks/>
          </p:cNvCxnSpPr>
          <p:nvPr userDrawn="1"/>
        </p:nvCxnSpPr>
        <p:spPr>
          <a:xfrm flipH="1">
            <a:off x="-37707" y="2438403"/>
            <a:ext cx="12192000" cy="0"/>
          </a:xfrm>
          <a:prstGeom prst="line">
            <a:avLst/>
          </a:prstGeom>
          <a:ln w="12700">
            <a:solidFill>
              <a:schemeClr val="accent1"/>
            </a:solidFill>
            <a:prstDash val="lg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AB15508-72BF-434F-B1D7-1034E358DA32}"/>
              </a:ext>
            </a:extLst>
          </p:cNvPr>
          <p:cNvCxnSpPr>
            <a:cxnSpLocks/>
          </p:cNvCxnSpPr>
          <p:nvPr userDrawn="1"/>
        </p:nvCxnSpPr>
        <p:spPr>
          <a:xfrm flipH="1">
            <a:off x="-37707" y="4419597"/>
            <a:ext cx="12192000" cy="0"/>
          </a:xfrm>
          <a:prstGeom prst="line">
            <a:avLst/>
          </a:prstGeom>
          <a:ln w="12700">
            <a:solidFill>
              <a:schemeClr val="accent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30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2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E083EF-42BE-4F77-892E-E75D8BD021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DD4FC5-001A-4F42-9878-FA9120888F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6AF26C-8BBE-4C2B-BF25-1932C59629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55C4E-0DF0-4EE0-9D28-DDB361141DBF}" type="datetimeFigureOut">
              <a:rPr lang="en-US" smtClean="0"/>
              <a:t>7/22/2024</a:t>
            </a:fld>
            <a:endParaRPr lang="en-US"/>
          </a:p>
        </p:txBody>
      </p:sp>
      <p:sp>
        <p:nvSpPr>
          <p:cNvPr id="5" name="Footer Placeholder 4">
            <a:extLst>
              <a:ext uri="{FF2B5EF4-FFF2-40B4-BE49-F238E27FC236}">
                <a16:creationId xmlns:a16="http://schemas.microsoft.com/office/drawing/2014/main" id="{16BC418B-5327-4EC4-92DA-FD5A25A7FD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050F9C-28DD-4355-820A-FF363AA8F5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6C393-1F3F-414F-8144-03D97262BFED}" type="slidenum">
              <a:rPr lang="en-US" smtClean="0"/>
              <a:t>‹#›</a:t>
            </a:fld>
            <a:endParaRPr lang="en-US"/>
          </a:p>
        </p:txBody>
      </p:sp>
    </p:spTree>
    <p:extLst>
      <p:ext uri="{BB962C8B-B14F-4D97-AF65-F5344CB8AC3E}">
        <p14:creationId xmlns:p14="http://schemas.microsoft.com/office/powerpoint/2010/main" val="2853958985"/>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4" r:id="rId3"/>
    <p:sldLayoutId id="2147483650" r:id="rId4"/>
    <p:sldLayoutId id="2147483657" r:id="rId5"/>
    <p:sldLayoutId id="2147483663" r:id="rId6"/>
    <p:sldLayoutId id="2147483655" r:id="rId7"/>
    <p:sldLayoutId id="2147483654" r:id="rId8"/>
    <p:sldLayoutId id="2147483667" r:id="rId9"/>
    <p:sldLayoutId id="2147483652" r:id="rId10"/>
    <p:sldLayoutId id="2147483653" r:id="rId11"/>
    <p:sldLayoutId id="2147483668" r:id="rId12"/>
    <p:sldLayoutId id="2147483671" r:id="rId13"/>
    <p:sldLayoutId id="2147483674" r:id="rId14"/>
    <p:sldLayoutId id="2147483670" r:id="rId15"/>
    <p:sldLayoutId id="2147483651" r:id="rId16"/>
    <p:sldLayoutId id="2147483656" r:id="rId17"/>
    <p:sldLayoutId id="2147483673" r:id="rId18"/>
    <p:sldLayoutId id="2147483658" r:id="rId19"/>
  </p:sldLayoutIdLst>
  <p:txStyles>
    <p:titleStyle>
      <a:lvl1pPr algn="l" defTabSz="914400" rtl="0" eaLnBrk="1" latinLnBrk="0" hangingPunct="1">
        <a:lnSpc>
          <a:spcPct val="9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47CE71-5160-3B56-B87B-7B70C963D4DC}"/>
              </a:ext>
            </a:extLst>
          </p:cNvPr>
          <p:cNvSpPr>
            <a:spLocks noGrp="1"/>
          </p:cNvSpPr>
          <p:nvPr>
            <p:ph type="ctrTitle"/>
          </p:nvPr>
        </p:nvSpPr>
        <p:spPr>
          <a:xfrm>
            <a:off x="537410" y="1637600"/>
            <a:ext cx="10217181" cy="2987166"/>
          </a:xfrm>
        </p:spPr>
        <p:txBody>
          <a:bodyPr/>
          <a:lstStyle/>
          <a:p>
            <a:r>
              <a:rPr lang="en-US" b="1"/>
              <a:t>Lead-Free </a:t>
            </a:r>
            <a:br>
              <a:rPr lang="en-US" b="1"/>
            </a:br>
            <a:r>
              <a:rPr lang="en-US" b="1"/>
              <a:t>Voluntary Incentive Pilots</a:t>
            </a:r>
          </a:p>
        </p:txBody>
      </p:sp>
      <p:sp>
        <p:nvSpPr>
          <p:cNvPr id="4" name="Subtitle 3">
            <a:extLst>
              <a:ext uri="{FF2B5EF4-FFF2-40B4-BE49-F238E27FC236}">
                <a16:creationId xmlns:a16="http://schemas.microsoft.com/office/drawing/2014/main" id="{69921DE0-7C8B-1C82-2DDE-E68AAD3BDB7F}"/>
              </a:ext>
            </a:extLst>
          </p:cNvPr>
          <p:cNvSpPr>
            <a:spLocks noGrp="1"/>
          </p:cNvSpPr>
          <p:nvPr>
            <p:ph type="subTitle" idx="1"/>
          </p:nvPr>
        </p:nvSpPr>
        <p:spPr>
          <a:xfrm>
            <a:off x="537411" y="4931411"/>
            <a:ext cx="6425364" cy="906588"/>
          </a:xfrm>
        </p:spPr>
        <p:txBody>
          <a:bodyPr>
            <a:normAutofit/>
          </a:bodyPr>
          <a:lstStyle/>
          <a:p>
            <a:r>
              <a:rPr lang="en-US" sz="2500" b="1">
                <a:solidFill>
                  <a:srgbClr val="FCAA29"/>
                </a:solidFill>
              </a:rPr>
              <a:t>Navigating a collaborative approach to addressing lead poisoning in wildlife</a:t>
            </a:r>
          </a:p>
        </p:txBody>
      </p:sp>
      <p:pic>
        <p:nvPicPr>
          <p:cNvPr id="5" name="Picture 4" descr="NWRS Blue Goose Logo">
            <a:extLst>
              <a:ext uri="{FF2B5EF4-FFF2-40B4-BE49-F238E27FC236}">
                <a16:creationId xmlns:a16="http://schemas.microsoft.com/office/drawing/2014/main" id="{E452C0FF-4317-0D9A-FEFD-AA6658B686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4715" y="4623534"/>
            <a:ext cx="3339013" cy="2028914"/>
          </a:xfrm>
          <a:prstGeom prst="rect">
            <a:avLst/>
          </a:prstGeom>
        </p:spPr>
      </p:pic>
    </p:spTree>
    <p:extLst>
      <p:ext uri="{BB962C8B-B14F-4D97-AF65-F5344CB8AC3E}">
        <p14:creationId xmlns:p14="http://schemas.microsoft.com/office/powerpoint/2010/main" val="3606659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5FBE732-12B5-07DC-4933-C117714A6898}"/>
              </a:ext>
            </a:extLst>
          </p:cNvPr>
          <p:cNvSpPr>
            <a:spLocks noGrp="1"/>
          </p:cNvSpPr>
          <p:nvPr>
            <p:ph type="body" sz="quarter" idx="13"/>
          </p:nvPr>
        </p:nvSpPr>
        <p:spPr/>
        <p:txBody>
          <a:bodyPr/>
          <a:lstStyle/>
          <a:p>
            <a:r>
              <a:rPr lang="en-US" b="1">
                <a:solidFill>
                  <a:srgbClr val="FBAA29"/>
                </a:solidFill>
              </a:rPr>
              <a:t>Providing Rebates</a:t>
            </a:r>
          </a:p>
        </p:txBody>
      </p:sp>
      <p:pic>
        <p:nvPicPr>
          <p:cNvPr id="6" name="Picture 2" descr="Bighorn Sheep Silhouette Vector Art, Icons, and Graphics for Free Download">
            <a:extLst>
              <a:ext uri="{FF2B5EF4-FFF2-40B4-BE49-F238E27FC236}">
                <a16:creationId xmlns:a16="http://schemas.microsoft.com/office/drawing/2014/main" id="{0A41A601-703F-9770-42BD-3B7A003EF82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75643" y="1244885"/>
            <a:ext cx="2647874" cy="278087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9E63FF2-BE28-F8DF-B89B-1BA6839D33A7}"/>
              </a:ext>
            </a:extLst>
          </p:cNvPr>
          <p:cNvSpPr txBox="1"/>
          <p:nvPr/>
        </p:nvSpPr>
        <p:spPr>
          <a:xfrm>
            <a:off x="990599" y="1413164"/>
            <a:ext cx="10532919" cy="5478423"/>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r>
              <a:rPr lang="en-US" sz="2500" dirty="0">
                <a:solidFill>
                  <a:srgbClr val="02426D"/>
                </a:solidFill>
              </a:rPr>
              <a:t>An experienced contractor will design the </a:t>
            </a:r>
            <a:br>
              <a:rPr lang="en-US" sz="2500" dirty="0"/>
            </a:br>
            <a:r>
              <a:rPr lang="en-US" sz="2500" dirty="0">
                <a:solidFill>
                  <a:srgbClr val="02426D"/>
                </a:solidFill>
              </a:rPr>
              <a:t>web portal for hunters to upload their proofs </a:t>
            </a:r>
            <a:br>
              <a:rPr lang="en-US" sz="2500" dirty="0"/>
            </a:br>
            <a:r>
              <a:rPr lang="en-US" sz="2500" dirty="0">
                <a:solidFill>
                  <a:srgbClr val="02426D"/>
                </a:solidFill>
              </a:rPr>
              <a:t>of purchase and validate the submissions</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dirty="0">
                <a:solidFill>
                  <a:srgbClr val="02426D"/>
                </a:solidFill>
              </a:rPr>
              <a:t>The planned rebate incentive is one $50 prepaid </a:t>
            </a:r>
            <a:br>
              <a:rPr lang="en-US" sz="2500" dirty="0"/>
            </a:br>
            <a:r>
              <a:rPr lang="en-US" sz="2500" dirty="0">
                <a:solidFill>
                  <a:srgbClr val="02426D"/>
                </a:solidFill>
              </a:rPr>
              <a:t>debit card per box of ammunition purchased, </a:t>
            </a:r>
            <a:br>
              <a:rPr lang="en-US" sz="2500" dirty="0"/>
            </a:br>
            <a:r>
              <a:rPr lang="en-US" sz="2500" dirty="0">
                <a:solidFill>
                  <a:srgbClr val="02426D"/>
                </a:solidFill>
              </a:rPr>
              <a:t>with a limit of two boxes per hunter ($100)</a:t>
            </a:r>
            <a:endParaRPr lang="en-US" sz="2500" dirty="0">
              <a:solidFill>
                <a:srgbClr val="02426D"/>
              </a:solidFill>
              <a:cs typeface="Poppins"/>
            </a:endParaRP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dirty="0">
                <a:solidFill>
                  <a:srgbClr val="02426D"/>
                </a:solidFill>
              </a:rPr>
              <a:t>Costs of web portal and validation projected as ~$15,000</a:t>
            </a:r>
            <a:endParaRPr lang="en-US" sz="2500" dirty="0">
              <a:solidFill>
                <a:srgbClr val="02426D"/>
              </a:solidFill>
              <a:cs typeface="Poppins"/>
            </a:endParaRP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dirty="0">
                <a:solidFill>
                  <a:srgbClr val="02426D"/>
                </a:solidFill>
              </a:rPr>
              <a:t>The cost of directly providing the cash card rebates for all pilot sites is projected to be approximately $43,000 in total</a:t>
            </a:r>
            <a:endParaRPr lang="en-US" sz="2500" dirty="0">
              <a:solidFill>
                <a:srgbClr val="02426D"/>
              </a:solidFill>
              <a:cs typeface="Poppins"/>
            </a:endParaRPr>
          </a:p>
          <a:p>
            <a:endParaRPr lang="en-US" sz="1000">
              <a:solidFill>
                <a:srgbClr val="02426D"/>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2763786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BA95C2C-53B7-4051-89FD-1F62211153E6}"/>
              </a:ext>
            </a:extLst>
          </p:cNvPr>
          <p:cNvSpPr txBox="1"/>
          <p:nvPr/>
        </p:nvSpPr>
        <p:spPr>
          <a:xfrm>
            <a:off x="840646" y="307174"/>
            <a:ext cx="10082278"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4400" b="1">
                <a:solidFill>
                  <a:srgbClr val="FBAA29"/>
                </a:solidFill>
              </a:rPr>
              <a:t>Evaluating Data</a:t>
            </a:r>
          </a:p>
        </p:txBody>
      </p:sp>
      <p:pic>
        <p:nvPicPr>
          <p:cNvPr id="2" name="Picture 2" descr="Squirrel Silhouette PNG Clipart ...">
            <a:extLst>
              <a:ext uri="{FF2B5EF4-FFF2-40B4-BE49-F238E27FC236}">
                <a16:creationId xmlns:a16="http://schemas.microsoft.com/office/drawing/2014/main" id="{FA5BE059-BCB3-3FA1-8E51-9CFF1A669FE6}"/>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01641" y="1371599"/>
            <a:ext cx="2809001" cy="26040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FE0C9A3-F85A-4D65-2488-6C0143AEFB79}"/>
              </a:ext>
            </a:extLst>
          </p:cNvPr>
          <p:cNvSpPr txBox="1"/>
          <p:nvPr/>
        </p:nvSpPr>
        <p:spPr>
          <a:xfrm>
            <a:off x="990599" y="1413164"/>
            <a:ext cx="10532919" cy="6878806"/>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endParaRPr lang="en-US" sz="1000">
              <a:solidFill>
                <a:srgbClr val="FF0000"/>
              </a:solidFill>
            </a:endParaRPr>
          </a:p>
          <a:p>
            <a:pPr marL="3200400" lvl="6" indent="-457200">
              <a:buFont typeface="Arial" panose="020B0604020202020204" pitchFamily="34" charset="0"/>
              <a:buChar char="•"/>
            </a:pPr>
            <a:r>
              <a:rPr lang="en-US" sz="2500">
                <a:solidFill>
                  <a:srgbClr val="02426D"/>
                </a:solidFill>
              </a:rPr>
              <a:t>FWS Human Dimensions personnel will evaluate feedback from staff to improve the efficiency and effectiveness of the pilots</a:t>
            </a:r>
          </a:p>
          <a:p>
            <a:pPr marL="3200400" lvl="6" indent="-457200">
              <a:buFont typeface="Arial" panose="020B0604020202020204" pitchFamily="34" charset="0"/>
              <a:buChar char="•"/>
            </a:pPr>
            <a:endParaRPr lang="en-US" sz="1000">
              <a:solidFill>
                <a:srgbClr val="02426D"/>
              </a:solidFill>
            </a:endParaRPr>
          </a:p>
          <a:p>
            <a:pPr marL="3200400" lvl="6" indent="-457200">
              <a:buFont typeface="Arial" panose="020B0604020202020204" pitchFamily="34" charset="0"/>
              <a:buChar char="•"/>
            </a:pPr>
            <a:r>
              <a:rPr lang="en-US" sz="2500">
                <a:solidFill>
                  <a:srgbClr val="02426D"/>
                </a:solidFill>
              </a:rPr>
              <a:t>FWS will also evaluate hunter data to see the impact of variations across pilots on the effectiveness of the rebate incentive</a:t>
            </a:r>
          </a:p>
          <a:p>
            <a:pPr marL="3200400" lvl="6"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Insights from the data evaluation will help FWS, State wildlife agencies, the NANL Partnership, and our other partners to…</a:t>
            </a:r>
          </a:p>
          <a:p>
            <a:pPr marL="1371600" lvl="2" indent="-457200">
              <a:buFont typeface="Arial" panose="020B0604020202020204" pitchFamily="34" charset="0"/>
              <a:buChar char="•"/>
            </a:pPr>
            <a:r>
              <a:rPr lang="en-US" sz="2200">
                <a:solidFill>
                  <a:srgbClr val="02426D"/>
                </a:solidFill>
              </a:rPr>
              <a:t>Modify pilot designs for 2025</a:t>
            </a:r>
            <a:endParaRPr lang="en-US" sz="2200">
              <a:solidFill>
                <a:srgbClr val="02426D"/>
              </a:solidFill>
              <a:cs typeface="Poppins"/>
            </a:endParaRPr>
          </a:p>
          <a:p>
            <a:pPr marL="1371600" lvl="2" indent="-457200">
              <a:buFont typeface="Arial" panose="020B0604020202020204" pitchFamily="34" charset="0"/>
              <a:buChar char="•"/>
            </a:pPr>
            <a:r>
              <a:rPr lang="en-US" sz="2200">
                <a:solidFill>
                  <a:srgbClr val="02426D"/>
                </a:solidFill>
              </a:rPr>
              <a:t>Modify messaging for 2025</a:t>
            </a:r>
            <a:endParaRPr lang="en-US" sz="2200">
              <a:solidFill>
                <a:srgbClr val="02426D"/>
              </a:solidFill>
              <a:cs typeface="Poppins"/>
            </a:endParaRPr>
          </a:p>
          <a:p>
            <a:pPr marL="1371600" lvl="2" indent="-457200">
              <a:buFont typeface="Arial" panose="020B0604020202020204" pitchFamily="34" charset="0"/>
              <a:buChar char="•"/>
            </a:pPr>
            <a:r>
              <a:rPr lang="en-US" sz="2200">
                <a:solidFill>
                  <a:srgbClr val="02426D"/>
                </a:solidFill>
              </a:rPr>
              <a:t>Select 2025 pilot sites</a:t>
            </a:r>
            <a:endParaRPr lang="en-US" sz="2200">
              <a:solidFill>
                <a:srgbClr val="02426D"/>
              </a:solidFill>
              <a:cs typeface="Poppins"/>
            </a:endParaRPr>
          </a:p>
          <a:p>
            <a:pPr marL="1371600" lvl="2" indent="-457200">
              <a:buFont typeface="Arial" panose="020B0604020202020204" pitchFamily="34" charset="0"/>
              <a:buChar char="•"/>
            </a:pPr>
            <a:endParaRPr lang="en-US" sz="2500">
              <a:solidFill>
                <a:srgbClr val="FF0000"/>
              </a:solidFill>
            </a:endParaRPr>
          </a:p>
          <a:p>
            <a:pPr marL="1371600" lvl="2" indent="-457200">
              <a:buFont typeface="Arial" panose="020B0604020202020204" pitchFamily="34" charset="0"/>
              <a:buChar char="•"/>
            </a:pPr>
            <a:endParaRPr lang="en-US" sz="2500">
              <a:solidFill>
                <a:srgbClr val="FF0000"/>
              </a:solidFill>
            </a:endParaRPr>
          </a:p>
          <a:p>
            <a:pPr marL="1371600" lvl="2" indent="-457200">
              <a:buFont typeface="Arial" panose="020B0604020202020204" pitchFamily="34" charset="0"/>
              <a:buChar char="•"/>
            </a:pPr>
            <a:endParaRPr lang="en-US" sz="1000">
              <a:solidFill>
                <a:srgbClr val="FF0000"/>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3484821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ild Hog Outline Images – Browse 13,306 Stock Photos ...">
            <a:extLst>
              <a:ext uri="{FF2B5EF4-FFF2-40B4-BE49-F238E27FC236}">
                <a16:creationId xmlns:a16="http://schemas.microsoft.com/office/drawing/2014/main" id="{F622E2C0-CC40-F5E8-4F05-750823D70377}"/>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38563" y="3836504"/>
            <a:ext cx="3668775" cy="208321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51C083-A4F1-B863-6A07-CA0666FB7BB9}"/>
              </a:ext>
            </a:extLst>
          </p:cNvPr>
          <p:cNvSpPr txBox="1"/>
          <p:nvPr/>
        </p:nvSpPr>
        <p:spPr>
          <a:xfrm>
            <a:off x="829540" y="1383346"/>
            <a:ext cx="10532919" cy="5555367"/>
          </a:xfrm>
          <a:prstGeom prst="rect">
            <a:avLst/>
          </a:prstGeom>
          <a:noFill/>
          <a:ln>
            <a:noFill/>
          </a:ln>
        </p:spPr>
        <p:txBody>
          <a:bodyPr wrap="square">
            <a:spAutoFit/>
          </a:bodyPr>
          <a:lstStyle/>
          <a:p>
            <a:pPr marL="457200" indent="-457200">
              <a:buFont typeface="Arial" panose="020B0604020202020204" pitchFamily="34" charset="0"/>
              <a:buChar char="•"/>
            </a:pPr>
            <a:r>
              <a:rPr lang="en-US" sz="2500">
                <a:solidFill>
                  <a:srgbClr val="02426D"/>
                </a:solidFill>
              </a:rPr>
              <a:t>The 3 pilot sites in the Northeast (FWS Region 5) will augment the core pilot design with added programming and incentives</a:t>
            </a:r>
          </a:p>
          <a:p>
            <a:pPr marL="1371600" lvl="2" indent="-457200">
              <a:buFont typeface="+mj-lt"/>
              <a:buAutoNum type="arabicPeriod"/>
            </a:pPr>
            <a:r>
              <a:rPr lang="en-US" sz="2200">
                <a:solidFill>
                  <a:srgbClr val="02426D"/>
                </a:solidFill>
              </a:rPr>
              <a:t>Hunters will receive a lead-free ammunition give-away incentive for volunteering to test out a variety of lead-free ammunition options and provide feedback</a:t>
            </a:r>
          </a:p>
          <a:p>
            <a:pPr marL="1371600" lvl="2" indent="-457200">
              <a:buFont typeface="+mj-lt"/>
              <a:buAutoNum type="arabicPeriod"/>
            </a:pPr>
            <a:r>
              <a:rPr lang="en-US" sz="2200">
                <a:solidFill>
                  <a:srgbClr val="02426D"/>
                </a:solidFill>
              </a:rPr>
              <a:t>Each pilot site will host interactive educational workshops on lead-free ammunition performance, run by NANL Partnership</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These additional pilot elements will be </a:t>
            </a:r>
            <a:br>
              <a:rPr lang="en-US" sz="2500">
                <a:solidFill>
                  <a:srgbClr val="02426D"/>
                </a:solidFill>
              </a:rPr>
            </a:br>
            <a:r>
              <a:rPr lang="en-US" sz="2500">
                <a:solidFill>
                  <a:srgbClr val="02426D"/>
                </a:solidFill>
              </a:rPr>
              <a:t>considered for future use at more sites </a:t>
            </a:r>
            <a:br>
              <a:rPr lang="en-US" sz="2500">
                <a:solidFill>
                  <a:srgbClr val="02426D"/>
                </a:solidFill>
              </a:rPr>
            </a:br>
            <a:r>
              <a:rPr lang="en-US" sz="2500">
                <a:solidFill>
                  <a:srgbClr val="02426D"/>
                </a:solidFill>
              </a:rPr>
              <a:t>and across a greater geographic range,</a:t>
            </a:r>
            <a:br>
              <a:rPr lang="en-US" sz="2500">
                <a:solidFill>
                  <a:srgbClr val="02426D"/>
                </a:solidFill>
              </a:rPr>
            </a:br>
            <a:r>
              <a:rPr lang="en-US" sz="2500">
                <a:solidFill>
                  <a:srgbClr val="02426D"/>
                </a:solidFill>
              </a:rPr>
              <a:t>informed by evaluation of the collected data</a:t>
            </a:r>
            <a:endParaRPr lang="en-US" sz="1000">
              <a:solidFill>
                <a:srgbClr val="02426D"/>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
        <p:nvSpPr>
          <p:cNvPr id="7" name="TextBox 6">
            <a:extLst>
              <a:ext uri="{FF2B5EF4-FFF2-40B4-BE49-F238E27FC236}">
                <a16:creationId xmlns:a16="http://schemas.microsoft.com/office/drawing/2014/main" id="{4BA95C2C-53B7-4051-89FD-1F62211153E6}"/>
              </a:ext>
            </a:extLst>
          </p:cNvPr>
          <p:cNvSpPr txBox="1"/>
          <p:nvPr/>
        </p:nvSpPr>
        <p:spPr>
          <a:xfrm>
            <a:off x="840646" y="307174"/>
            <a:ext cx="10082278"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4400" b="1">
                <a:solidFill>
                  <a:srgbClr val="FBAA29"/>
                </a:solidFill>
              </a:rPr>
              <a:t>Augmented Pilots</a:t>
            </a:r>
          </a:p>
        </p:txBody>
      </p:sp>
    </p:spTree>
    <p:extLst>
      <p:ext uri="{BB962C8B-B14F-4D97-AF65-F5344CB8AC3E}">
        <p14:creationId xmlns:p14="http://schemas.microsoft.com/office/powerpoint/2010/main" val="797873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person jumping into a pond&#10;&#10;Description automatically generated with medium confidence">
            <a:extLst>
              <a:ext uri="{FF2B5EF4-FFF2-40B4-BE49-F238E27FC236}">
                <a16:creationId xmlns:a16="http://schemas.microsoft.com/office/drawing/2014/main" id="{10AC765B-ACF5-22CC-BEE6-AC7B615ADE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000"/>
          <a:stretch/>
        </p:blipFill>
        <p:spPr bwMode="auto">
          <a:xfrm>
            <a:off x="0" y="0"/>
            <a:ext cx="12192000" cy="61722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a:extLst>
              <a:ext uri="{FF2B5EF4-FFF2-40B4-BE49-F238E27FC236}">
                <a16:creationId xmlns:a16="http://schemas.microsoft.com/office/drawing/2014/main" id="{BE433D60-37E4-5DB6-F423-DB967B9AB8A3}"/>
              </a:ext>
            </a:extLst>
          </p:cNvPr>
          <p:cNvSpPr>
            <a:spLocks noGrp="1"/>
          </p:cNvSpPr>
          <p:nvPr>
            <p:ph sz="half" idx="1"/>
          </p:nvPr>
        </p:nvSpPr>
        <p:spPr>
          <a:xfrm>
            <a:off x="4842163" y="2975408"/>
            <a:ext cx="2507674" cy="907184"/>
          </a:xfrm>
        </p:spPr>
        <p:txBody>
          <a:bodyPr/>
          <a:lstStyle/>
          <a:p>
            <a:r>
              <a:rPr lang="en-US" b="1">
                <a:solidFill>
                  <a:srgbClr val="FBAA29"/>
                </a:solidFill>
              </a:rPr>
              <a:t>Thank You</a:t>
            </a:r>
          </a:p>
        </p:txBody>
      </p:sp>
    </p:spTree>
    <p:extLst>
      <p:ext uri="{BB962C8B-B14F-4D97-AF65-F5344CB8AC3E}">
        <p14:creationId xmlns:p14="http://schemas.microsoft.com/office/powerpoint/2010/main" val="187271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17C12EC-8F92-4CF1-99BD-82DD0F351CAF}"/>
              </a:ext>
            </a:extLst>
          </p:cNvPr>
          <p:cNvSpPr txBox="1"/>
          <p:nvPr/>
        </p:nvSpPr>
        <p:spPr>
          <a:xfrm>
            <a:off x="3522518" y="1332059"/>
            <a:ext cx="8349442" cy="4785926"/>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r>
              <a:rPr lang="en-US" sz="2500">
                <a:solidFill>
                  <a:srgbClr val="02426D"/>
                </a:solidFill>
              </a:rPr>
              <a:t>In 2022, FWS began a deliberate and collaborative process to find the best solution to lead poisoning in wildlife</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As part of the process, FWS requested recommendations from the HWCC</a:t>
            </a:r>
          </a:p>
          <a:p>
            <a:endParaRPr lang="en-US" sz="1000">
              <a:solidFill>
                <a:srgbClr val="02426D"/>
              </a:solidFill>
            </a:endParaRPr>
          </a:p>
          <a:p>
            <a:pPr marL="457200" indent="-457200">
              <a:buFont typeface="Arial" panose="020B0604020202020204" pitchFamily="34" charset="0"/>
              <a:buChar char="•"/>
            </a:pPr>
            <a:r>
              <a:rPr lang="en-US" sz="2500">
                <a:solidFill>
                  <a:srgbClr val="02426D"/>
                </a:solidFill>
              </a:rPr>
              <a:t>In 2023, the HWCC recommended a voluntary approach based on education and incentives</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In 2024, FWS, the HWCC, State wildlife agencies, and the North American Non-Lead Partnership (NANLP) have shaped a pilot program to test lead-free incentives on NWRs</a:t>
            </a:r>
            <a:endParaRPr lang="en-US" sz="2800">
              <a:solidFill>
                <a:srgbClr val="02426D"/>
              </a:solidFill>
            </a:endParaRPr>
          </a:p>
        </p:txBody>
      </p:sp>
      <p:pic>
        <p:nvPicPr>
          <p:cNvPr id="2" name="Picture 2" descr="Deer Silhouette">
            <a:extLst>
              <a:ext uri="{FF2B5EF4-FFF2-40B4-BE49-F238E27FC236}">
                <a16:creationId xmlns:a16="http://schemas.microsoft.com/office/drawing/2014/main" id="{0B9BC6FB-581B-DDC7-D72B-53DB015413CC}"/>
              </a:ext>
            </a:extLst>
          </p:cNvPr>
          <p:cNvPicPr>
            <a:picLocks noChangeAspect="1" noChangeArrowheads="1"/>
          </p:cNvPicPr>
          <p:nvPr/>
        </p:nvPicPr>
        <p:blipFill>
          <a:blip r:embed="rId3">
            <a:clrChange>
              <a:clrFrom>
                <a:srgbClr val="FEFEFE"/>
              </a:clrFrom>
              <a:clrTo>
                <a:srgbClr val="FEFEFE">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784" t="121" r="784" b="362"/>
          <a:stretch>
            <a:fillRect/>
          </a:stretch>
        </p:blipFill>
        <p:spPr bwMode="auto">
          <a:xfrm>
            <a:off x="995256" y="1883122"/>
            <a:ext cx="2163578" cy="3557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
        <p:nvSpPr>
          <p:cNvPr id="3" name="TextBox 2">
            <a:extLst>
              <a:ext uri="{FF2B5EF4-FFF2-40B4-BE49-F238E27FC236}">
                <a16:creationId xmlns:a16="http://schemas.microsoft.com/office/drawing/2014/main" id="{9090C765-FFD7-C249-D7F2-0B5922D10AA1}"/>
              </a:ext>
            </a:extLst>
          </p:cNvPr>
          <p:cNvSpPr txBox="1"/>
          <p:nvPr/>
        </p:nvSpPr>
        <p:spPr>
          <a:xfrm>
            <a:off x="840646" y="307174"/>
            <a:ext cx="10082278"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4400" b="1">
                <a:solidFill>
                  <a:srgbClr val="FBAA29"/>
                </a:solidFill>
              </a:rPr>
              <a:t>Background</a:t>
            </a:r>
          </a:p>
        </p:txBody>
      </p:sp>
    </p:spTree>
    <p:extLst>
      <p:ext uri="{BB962C8B-B14F-4D97-AF65-F5344CB8AC3E}">
        <p14:creationId xmlns:p14="http://schemas.microsoft.com/office/powerpoint/2010/main" val="199617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unter Silhouette v3 Decal Sticker">
            <a:extLst>
              <a:ext uri="{FF2B5EF4-FFF2-40B4-BE49-F238E27FC236}">
                <a16:creationId xmlns:a16="http://schemas.microsoft.com/office/drawing/2014/main" id="{6DFB49AE-A598-8FA3-ABAE-2F60DAB4379F}"/>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215744" y="1336333"/>
            <a:ext cx="3410503" cy="46468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4BA95C2C-53B7-4051-89FD-1F62211153E6}"/>
              </a:ext>
            </a:extLst>
          </p:cNvPr>
          <p:cNvSpPr txBox="1"/>
          <p:nvPr/>
        </p:nvSpPr>
        <p:spPr>
          <a:xfrm>
            <a:off x="840646" y="307174"/>
            <a:ext cx="10082278" cy="76944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4400" b="1">
                <a:solidFill>
                  <a:srgbClr val="FBAA29"/>
                </a:solidFill>
              </a:rPr>
              <a:t>Goals and Objectives</a:t>
            </a:r>
          </a:p>
        </p:txBody>
      </p:sp>
      <p:sp>
        <p:nvSpPr>
          <p:cNvPr id="2" name="TextBox 1">
            <a:extLst>
              <a:ext uri="{FF2B5EF4-FFF2-40B4-BE49-F238E27FC236}">
                <a16:creationId xmlns:a16="http://schemas.microsoft.com/office/drawing/2014/main" id="{561C5ABB-D8EC-95AF-D1F5-29C175136BF1}"/>
              </a:ext>
            </a:extLst>
          </p:cNvPr>
          <p:cNvSpPr txBox="1"/>
          <p:nvPr/>
        </p:nvSpPr>
        <p:spPr>
          <a:xfrm>
            <a:off x="840646" y="1332059"/>
            <a:ext cx="7575989" cy="6324808"/>
          </a:xfrm>
          <a:prstGeom prst="rect">
            <a:avLst/>
          </a:prstGeom>
          <a:noFill/>
          <a:ln>
            <a:noFill/>
          </a:ln>
        </p:spPr>
        <p:txBody>
          <a:bodyPr wrap="square">
            <a:spAutoFit/>
          </a:bodyPr>
          <a:lstStyle/>
          <a:p>
            <a:pPr marL="457200" indent="-457200">
              <a:buFont typeface="Arial" panose="020B0604020202020204" pitchFamily="34" charset="0"/>
              <a:buChar char="•"/>
            </a:pPr>
            <a:r>
              <a:rPr lang="en-US" sz="2500">
                <a:solidFill>
                  <a:srgbClr val="02426D"/>
                </a:solidFill>
              </a:rPr>
              <a:t>Driving purpose behind this pilot program is to address lead poisoning in wildlife </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Overarching goal is to develop a proven model for addressing the issue through voluntary lead-free incentives</a:t>
            </a:r>
          </a:p>
          <a:p>
            <a:endParaRPr lang="en-US" sz="1000">
              <a:solidFill>
                <a:srgbClr val="02426D"/>
              </a:solidFill>
            </a:endParaRPr>
          </a:p>
          <a:p>
            <a:pPr marL="457200" indent="-457200">
              <a:buFont typeface="Arial" panose="020B0604020202020204" pitchFamily="34" charset="0"/>
              <a:buChar char="•"/>
            </a:pPr>
            <a:r>
              <a:rPr lang="en-US" sz="2500">
                <a:solidFill>
                  <a:srgbClr val="02426D"/>
                </a:solidFill>
              </a:rPr>
              <a:t>For 2024 pilots, the key objectives are:</a:t>
            </a:r>
          </a:p>
          <a:p>
            <a:pPr marL="914400" lvl="1" indent="-457200">
              <a:buFont typeface="Arial" panose="020B0604020202020204" pitchFamily="34" charset="0"/>
              <a:buChar char="•"/>
            </a:pPr>
            <a:r>
              <a:rPr lang="en-US" sz="2500">
                <a:solidFill>
                  <a:srgbClr val="02426D"/>
                </a:solidFill>
              </a:rPr>
              <a:t>Kick-start the pilot program</a:t>
            </a:r>
          </a:p>
          <a:p>
            <a:pPr marL="914400" lvl="1" indent="-457200">
              <a:buFont typeface="Arial" panose="020B0604020202020204" pitchFamily="34" charset="0"/>
              <a:buChar char="•"/>
            </a:pPr>
            <a:r>
              <a:rPr lang="en-US" sz="2500">
                <a:solidFill>
                  <a:srgbClr val="02426D"/>
                </a:solidFill>
              </a:rPr>
              <a:t>Test variations among pilot sites </a:t>
            </a:r>
            <a:br>
              <a:rPr lang="en-US" sz="2500">
                <a:solidFill>
                  <a:srgbClr val="02426D"/>
                </a:solidFill>
              </a:rPr>
            </a:br>
            <a:r>
              <a:rPr lang="en-US" sz="2500">
                <a:solidFill>
                  <a:srgbClr val="02426D"/>
                </a:solidFill>
              </a:rPr>
              <a:t>(e.g., State, target species, regulations)</a:t>
            </a:r>
          </a:p>
          <a:p>
            <a:pPr marL="914400" lvl="1" indent="-457200">
              <a:buFont typeface="Arial" panose="020B0604020202020204" pitchFamily="34" charset="0"/>
              <a:buChar char="•"/>
            </a:pPr>
            <a:r>
              <a:rPr lang="en-US" sz="2500">
                <a:solidFill>
                  <a:srgbClr val="02426D"/>
                </a:solidFill>
              </a:rPr>
              <a:t>Collect and evaluate data</a:t>
            </a:r>
          </a:p>
          <a:p>
            <a:pPr marL="914400" lvl="1" indent="-457200">
              <a:buFont typeface="Arial" panose="020B0604020202020204" pitchFamily="34" charset="0"/>
              <a:buChar char="•"/>
            </a:pPr>
            <a:r>
              <a:rPr lang="en-US" sz="2500">
                <a:solidFill>
                  <a:srgbClr val="02426D"/>
                </a:solidFill>
              </a:rPr>
              <a:t>Compile lessons for 2025 pilots</a:t>
            </a: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180305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1ADBB8-88BC-9BED-BFED-915D45850139}"/>
              </a:ext>
            </a:extLst>
          </p:cNvPr>
          <p:cNvSpPr>
            <a:spLocks noGrp="1"/>
          </p:cNvSpPr>
          <p:nvPr>
            <p:ph type="body" sz="quarter" idx="13"/>
          </p:nvPr>
        </p:nvSpPr>
        <p:spPr/>
        <p:txBody>
          <a:bodyPr/>
          <a:lstStyle/>
          <a:p>
            <a:r>
              <a:rPr lang="en-US" b="1">
                <a:solidFill>
                  <a:srgbClr val="FBAA29"/>
                </a:solidFill>
              </a:rPr>
              <a:t>2024 Pilot Sites</a:t>
            </a:r>
          </a:p>
        </p:txBody>
      </p:sp>
      <p:pic>
        <p:nvPicPr>
          <p:cNvPr id="1026" name="Picture 2">
            <a:extLst>
              <a:ext uri="{FF2B5EF4-FFF2-40B4-BE49-F238E27FC236}">
                <a16:creationId xmlns:a16="http://schemas.microsoft.com/office/drawing/2014/main" id="{C2FBE420-D063-F781-94DF-A54EBFCFA77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436" t="6670" r="3627" b="4201"/>
          <a:stretch/>
        </p:blipFill>
        <p:spPr bwMode="auto">
          <a:xfrm>
            <a:off x="1470837" y="1027906"/>
            <a:ext cx="9250325" cy="5095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3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1ADBB8-88BC-9BED-BFED-915D45850139}"/>
              </a:ext>
            </a:extLst>
          </p:cNvPr>
          <p:cNvSpPr>
            <a:spLocks noGrp="1"/>
          </p:cNvSpPr>
          <p:nvPr>
            <p:ph type="body" sz="quarter" idx="13"/>
          </p:nvPr>
        </p:nvSpPr>
        <p:spPr/>
        <p:txBody>
          <a:bodyPr/>
          <a:lstStyle/>
          <a:p>
            <a:r>
              <a:rPr lang="en-US" b="1">
                <a:solidFill>
                  <a:srgbClr val="FBAA29"/>
                </a:solidFill>
              </a:rPr>
              <a:t>2024 Pilot Sites</a:t>
            </a:r>
          </a:p>
        </p:txBody>
      </p:sp>
      <p:pic>
        <p:nvPicPr>
          <p:cNvPr id="5" name="Picture 4" descr="Pheasant Silhouette v2 Decal Sticker">
            <a:extLst>
              <a:ext uri="{FF2B5EF4-FFF2-40B4-BE49-F238E27FC236}">
                <a16:creationId xmlns:a16="http://schemas.microsoft.com/office/drawing/2014/main" id="{41628D0A-0B09-684E-F4B7-013B24F059CC}"/>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t="6636"/>
          <a:stretch/>
        </p:blipFill>
        <p:spPr bwMode="auto">
          <a:xfrm>
            <a:off x="810161" y="3429000"/>
            <a:ext cx="3756371" cy="223404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E9C7AAC-7FCE-FA73-6B10-9BC32FB54F14}"/>
              </a:ext>
            </a:extLst>
          </p:cNvPr>
          <p:cNvSpPr txBox="1"/>
          <p:nvPr/>
        </p:nvSpPr>
        <p:spPr>
          <a:xfrm>
            <a:off x="840647" y="1332059"/>
            <a:ext cx="10776390" cy="6109365"/>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r>
              <a:rPr lang="en-US" sz="2500">
                <a:solidFill>
                  <a:srgbClr val="02426D"/>
                </a:solidFill>
              </a:rPr>
              <a:t>FWS has selected 7 Refuges to host lead-free pilots in Fall 2024</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The selections were made based on robust internal considerations at all levels of FWS, plus critical and substantial input from HWCC members and State wildlife agencies</a:t>
            </a:r>
          </a:p>
          <a:p>
            <a:pPr marL="457200" indent="-457200">
              <a:buFont typeface="Arial" panose="020B0604020202020204" pitchFamily="34" charset="0"/>
              <a:buChar char="•"/>
            </a:pPr>
            <a:endParaRPr lang="en-US" sz="1000">
              <a:solidFill>
                <a:srgbClr val="02426D"/>
              </a:solidFill>
            </a:endParaRPr>
          </a:p>
          <a:p>
            <a:pPr marL="3657600" lvl="7" indent="-457200">
              <a:buFont typeface="Arial" panose="020B0604020202020204" pitchFamily="34" charset="0"/>
              <a:buChar char="•"/>
            </a:pPr>
            <a:r>
              <a:rPr lang="en-US" sz="2500">
                <a:solidFill>
                  <a:srgbClr val="02426D"/>
                </a:solidFill>
              </a:rPr>
              <a:t>The selected pilot sites are:</a:t>
            </a:r>
          </a:p>
          <a:p>
            <a:pPr marL="4114800" lvl="8" indent="-457200">
              <a:buFont typeface="Arial" panose="020B0604020202020204" pitchFamily="34" charset="0"/>
              <a:buChar char="•"/>
            </a:pPr>
            <a:r>
              <a:rPr lang="en-US" sz="2300">
                <a:solidFill>
                  <a:srgbClr val="02426D"/>
                </a:solidFill>
              </a:rPr>
              <a:t>William L. Finley NWR in Oregon</a:t>
            </a:r>
            <a:endParaRPr lang="en-US" sz="2300">
              <a:solidFill>
                <a:srgbClr val="02426D"/>
              </a:solidFill>
              <a:cs typeface="Poppins"/>
            </a:endParaRPr>
          </a:p>
          <a:p>
            <a:pPr marL="4114800" lvl="8" indent="-457200">
              <a:buFont typeface="Arial" panose="020B0604020202020204" pitchFamily="34" charset="0"/>
              <a:buChar char="•"/>
            </a:pPr>
            <a:r>
              <a:rPr lang="en-US" sz="2300">
                <a:solidFill>
                  <a:srgbClr val="02426D"/>
                </a:solidFill>
              </a:rPr>
              <a:t>Patoka River NWR in Indiana</a:t>
            </a:r>
            <a:endParaRPr lang="en-US" sz="2300">
              <a:solidFill>
                <a:srgbClr val="02426D"/>
              </a:solidFill>
              <a:cs typeface="Poppins"/>
            </a:endParaRPr>
          </a:p>
          <a:p>
            <a:pPr marL="4114800" lvl="8" indent="-457200">
              <a:buFont typeface="Arial" panose="020B0604020202020204" pitchFamily="34" charset="0"/>
              <a:buChar char="•"/>
            </a:pPr>
            <a:r>
              <a:rPr lang="en-US" sz="2300">
                <a:solidFill>
                  <a:srgbClr val="02426D"/>
                </a:solidFill>
              </a:rPr>
              <a:t>Trempealeau NWR in Wisconsin</a:t>
            </a:r>
            <a:endParaRPr lang="en-US" sz="2300">
              <a:solidFill>
                <a:srgbClr val="02426D"/>
              </a:solidFill>
              <a:cs typeface="Poppins"/>
            </a:endParaRPr>
          </a:p>
          <a:p>
            <a:pPr marL="4114800" lvl="8" indent="-457200">
              <a:buFont typeface="Arial" panose="020B0604020202020204" pitchFamily="34" charset="0"/>
              <a:buChar char="•"/>
            </a:pPr>
            <a:r>
              <a:rPr lang="en-US" sz="2300" err="1">
                <a:solidFill>
                  <a:srgbClr val="02426D"/>
                </a:solidFill>
              </a:rPr>
              <a:t>Pocosin</a:t>
            </a:r>
            <a:r>
              <a:rPr lang="en-US" sz="2300">
                <a:solidFill>
                  <a:srgbClr val="02426D"/>
                </a:solidFill>
              </a:rPr>
              <a:t> Lakes NWR in North Carolina</a:t>
            </a:r>
            <a:endParaRPr lang="en-US" sz="2300">
              <a:solidFill>
                <a:srgbClr val="02426D"/>
              </a:solidFill>
              <a:cs typeface="Poppins"/>
            </a:endParaRPr>
          </a:p>
          <a:p>
            <a:pPr marL="4114800" lvl="8" indent="-457200">
              <a:buFont typeface="Arial" panose="020B0604020202020204" pitchFamily="34" charset="0"/>
              <a:buChar char="•"/>
            </a:pPr>
            <a:r>
              <a:rPr lang="en-US" sz="2300">
                <a:solidFill>
                  <a:srgbClr val="02426D"/>
                </a:solidFill>
              </a:rPr>
              <a:t>Wallkill River NWR in New Jersey</a:t>
            </a:r>
            <a:endParaRPr lang="en-US" sz="2300">
              <a:solidFill>
                <a:srgbClr val="02426D"/>
              </a:solidFill>
              <a:cs typeface="Poppins"/>
            </a:endParaRPr>
          </a:p>
          <a:p>
            <a:pPr marL="4114800" lvl="8" indent="-457200">
              <a:buFont typeface="Arial" panose="020B0604020202020204" pitchFamily="34" charset="0"/>
              <a:buChar char="•"/>
            </a:pPr>
            <a:r>
              <a:rPr lang="en-US" sz="2300">
                <a:solidFill>
                  <a:srgbClr val="02426D"/>
                </a:solidFill>
              </a:rPr>
              <a:t>Blackwater NWR in Maryland </a:t>
            </a:r>
            <a:endParaRPr lang="en-US" sz="2300">
              <a:solidFill>
                <a:srgbClr val="02426D"/>
              </a:solidFill>
              <a:cs typeface="Poppins"/>
            </a:endParaRPr>
          </a:p>
          <a:p>
            <a:pPr marL="4114800" lvl="8" indent="-457200">
              <a:buFont typeface="Arial" panose="020B0604020202020204" pitchFamily="34" charset="0"/>
              <a:buChar char="•"/>
            </a:pPr>
            <a:r>
              <a:rPr lang="en-US" sz="2300">
                <a:solidFill>
                  <a:srgbClr val="02426D"/>
                </a:solidFill>
              </a:rPr>
              <a:t>Canaan Valley NWR in West Virginia</a:t>
            </a:r>
            <a:endParaRPr lang="en-US" sz="2300">
              <a:solidFill>
                <a:srgbClr val="02426D"/>
              </a:solidFill>
              <a:cs typeface="Poppins"/>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2633312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Elk Svg Hunting Svg Silhouette Cutting File Elk Clipart Svg Dxf Png Art Cnc  Laser Cut File Tshirt Vector Clip Art">
            <a:extLst>
              <a:ext uri="{FF2B5EF4-FFF2-40B4-BE49-F238E27FC236}">
                <a16:creationId xmlns:a16="http://schemas.microsoft.com/office/drawing/2014/main" id="{3A7DD58A-E5B3-A99B-8FDA-21FC238A7E79}"/>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4627" t="3300" r="12367" b="6250"/>
          <a:stretch/>
        </p:blipFill>
        <p:spPr bwMode="auto">
          <a:xfrm>
            <a:off x="6436423" y="1099964"/>
            <a:ext cx="5012899" cy="4658071"/>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2">
            <a:extLst>
              <a:ext uri="{FF2B5EF4-FFF2-40B4-BE49-F238E27FC236}">
                <a16:creationId xmlns:a16="http://schemas.microsoft.com/office/drawing/2014/main" id="{845A1AC2-78AD-B1B2-3841-EC18A090B430}"/>
              </a:ext>
            </a:extLst>
          </p:cNvPr>
          <p:cNvSpPr txBox="1">
            <a:spLocks/>
          </p:cNvSpPr>
          <p:nvPr/>
        </p:nvSpPr>
        <p:spPr>
          <a:xfrm>
            <a:off x="990599" y="517525"/>
            <a:ext cx="9784743" cy="13255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rgbClr val="FBAA29"/>
                </a:solidFill>
              </a:rPr>
              <a:t>Progress &amp; Next Steps</a:t>
            </a:r>
          </a:p>
        </p:txBody>
      </p:sp>
      <p:sp>
        <p:nvSpPr>
          <p:cNvPr id="6" name="TextBox 5">
            <a:extLst>
              <a:ext uri="{FF2B5EF4-FFF2-40B4-BE49-F238E27FC236}">
                <a16:creationId xmlns:a16="http://schemas.microsoft.com/office/drawing/2014/main" id="{E6591749-6654-0E5A-D535-862630F5C4D0}"/>
              </a:ext>
            </a:extLst>
          </p:cNvPr>
          <p:cNvSpPr txBox="1"/>
          <p:nvPr/>
        </p:nvSpPr>
        <p:spPr>
          <a:xfrm>
            <a:off x="990598" y="1332058"/>
            <a:ext cx="10360755" cy="4278094"/>
          </a:xfrm>
          <a:prstGeom prst="rect">
            <a:avLst/>
          </a:prstGeom>
          <a:noFill/>
          <a:ln>
            <a:noFill/>
          </a:ln>
        </p:spPr>
        <p:txBody>
          <a:bodyPr wrap="square" lIns="91440" tIns="45720" rIns="91440" bIns="45720" anchor="t">
            <a:spAutoFit/>
          </a:bodyPr>
          <a:lstStyle/>
          <a:p>
            <a:pPr marL="457200" indent="-457200">
              <a:buFont typeface="Wingdings" panose="05000000000000000000" pitchFamily="2" charset="2"/>
              <a:buChar char="q"/>
            </a:pPr>
            <a:r>
              <a:rPr lang="en-US" sz="2500" dirty="0">
                <a:solidFill>
                  <a:srgbClr val="02426D"/>
                </a:solidFill>
              </a:rPr>
              <a:t>Concept Paper</a:t>
            </a:r>
          </a:p>
          <a:p>
            <a:pPr marL="457200" indent="-45720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Site Selection</a:t>
            </a:r>
            <a:endParaRPr lang="en-US" sz="2500" dirty="0">
              <a:solidFill>
                <a:srgbClr val="02426D"/>
              </a:solidFill>
              <a:cs typeface="Poppins"/>
            </a:endParaRPr>
          </a:p>
          <a:p>
            <a:pPr marL="171450" indent="-17145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Pilot Design</a:t>
            </a:r>
            <a:endParaRPr lang="en-US" sz="2500" dirty="0">
              <a:solidFill>
                <a:srgbClr val="02426D"/>
              </a:solidFill>
              <a:cs typeface="Poppins"/>
            </a:endParaRPr>
          </a:p>
          <a:p>
            <a:pPr marL="457200" indent="-45720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cs typeface="Poppins"/>
              </a:rPr>
              <a:t>Funding Agreements</a:t>
            </a:r>
          </a:p>
          <a:p>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Crafting Messaging</a:t>
            </a:r>
            <a:endParaRPr lang="en-US" sz="2500" dirty="0">
              <a:solidFill>
                <a:srgbClr val="02426D"/>
              </a:solidFill>
              <a:cs typeface="Poppins"/>
            </a:endParaRPr>
          </a:p>
          <a:p>
            <a:pPr marL="457200" indent="-45720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2024 Implementation</a:t>
            </a:r>
            <a:endParaRPr lang="en-US" sz="2500" dirty="0">
              <a:solidFill>
                <a:srgbClr val="02426D"/>
              </a:solidFill>
              <a:cs typeface="Poppins"/>
            </a:endParaRPr>
          </a:p>
          <a:p>
            <a:pPr marL="457200" indent="-45720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2024 Evaluation</a:t>
            </a:r>
            <a:endParaRPr lang="en-US" sz="2500" dirty="0">
              <a:solidFill>
                <a:srgbClr val="02426D"/>
              </a:solidFill>
              <a:cs typeface="Poppins"/>
            </a:endParaRPr>
          </a:p>
          <a:p>
            <a:pPr marL="457200" indent="-457200">
              <a:buFont typeface="Wingdings" panose="05000000000000000000" pitchFamily="2" charset="2"/>
              <a:buChar char="q"/>
            </a:pPr>
            <a:endParaRPr lang="en-US" sz="1000">
              <a:solidFill>
                <a:srgbClr val="02426D"/>
              </a:solidFill>
            </a:endParaRPr>
          </a:p>
          <a:p>
            <a:pPr marL="457200" indent="-457200">
              <a:buFont typeface="Wingdings" panose="05000000000000000000" pitchFamily="2" charset="2"/>
              <a:buChar char="q"/>
            </a:pPr>
            <a:r>
              <a:rPr lang="en-US" sz="2500" dirty="0">
                <a:solidFill>
                  <a:srgbClr val="02426D"/>
                </a:solidFill>
              </a:rPr>
              <a:t>Back to Site Selection, for 2025</a:t>
            </a:r>
            <a:endParaRPr lang="en-US" sz="2500" dirty="0"/>
          </a:p>
        </p:txBody>
      </p:sp>
      <p:sp>
        <p:nvSpPr>
          <p:cNvPr id="8" name="Multiplication Sign 7">
            <a:extLst>
              <a:ext uri="{FF2B5EF4-FFF2-40B4-BE49-F238E27FC236}">
                <a16:creationId xmlns:a16="http://schemas.microsoft.com/office/drawing/2014/main" id="{E716D997-6AAB-AE9A-D053-7B4DB64EA8BC}"/>
              </a:ext>
            </a:extLst>
          </p:cNvPr>
          <p:cNvSpPr/>
          <p:nvPr/>
        </p:nvSpPr>
        <p:spPr>
          <a:xfrm>
            <a:off x="1074323" y="1937756"/>
            <a:ext cx="266701" cy="280555"/>
          </a:xfrm>
          <a:prstGeom prst="mathMultiply">
            <a:avLst/>
          </a:prstGeom>
          <a:solidFill>
            <a:srgbClr val="FCAA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ultiplication Sign 8">
            <a:extLst>
              <a:ext uri="{FF2B5EF4-FFF2-40B4-BE49-F238E27FC236}">
                <a16:creationId xmlns:a16="http://schemas.microsoft.com/office/drawing/2014/main" id="{2BF231D1-66A2-3B80-C850-36FD4E7AB0E2}"/>
              </a:ext>
            </a:extLst>
          </p:cNvPr>
          <p:cNvSpPr/>
          <p:nvPr/>
        </p:nvSpPr>
        <p:spPr>
          <a:xfrm>
            <a:off x="1075065" y="1396771"/>
            <a:ext cx="266701" cy="280555"/>
          </a:xfrm>
          <a:prstGeom prst="mathMultiply">
            <a:avLst/>
          </a:prstGeom>
          <a:solidFill>
            <a:srgbClr val="FCAA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11" name="Minus Sign 10">
            <a:extLst>
              <a:ext uri="{FF2B5EF4-FFF2-40B4-BE49-F238E27FC236}">
                <a16:creationId xmlns:a16="http://schemas.microsoft.com/office/drawing/2014/main" id="{1F413566-FAA2-8D2B-3946-83EC9596D9C4}"/>
              </a:ext>
            </a:extLst>
          </p:cNvPr>
          <p:cNvSpPr/>
          <p:nvPr/>
        </p:nvSpPr>
        <p:spPr>
          <a:xfrm rot="2626841">
            <a:off x="1078423" y="2481777"/>
            <a:ext cx="270071" cy="270071"/>
          </a:xfrm>
          <a:prstGeom prst="mathMinus">
            <a:avLst/>
          </a:prstGeom>
          <a:solidFill>
            <a:srgbClr val="FCAA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inus Sign 11">
            <a:extLst>
              <a:ext uri="{FF2B5EF4-FFF2-40B4-BE49-F238E27FC236}">
                <a16:creationId xmlns:a16="http://schemas.microsoft.com/office/drawing/2014/main" id="{948E1B3C-006D-EFCC-83C9-FE83DC9D8A96}"/>
              </a:ext>
            </a:extLst>
          </p:cNvPr>
          <p:cNvSpPr/>
          <p:nvPr/>
        </p:nvSpPr>
        <p:spPr>
          <a:xfrm rot="2626841">
            <a:off x="1073381" y="3002855"/>
            <a:ext cx="270071" cy="270071"/>
          </a:xfrm>
          <a:prstGeom prst="mathMinus">
            <a:avLst/>
          </a:prstGeom>
          <a:solidFill>
            <a:srgbClr val="FCAA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Minus Sign 1">
            <a:extLst>
              <a:ext uri="{FF2B5EF4-FFF2-40B4-BE49-F238E27FC236}">
                <a16:creationId xmlns:a16="http://schemas.microsoft.com/office/drawing/2014/main" id="{907AE334-5FA5-BFFC-45F8-BE2482FCBFCC}"/>
              </a:ext>
            </a:extLst>
          </p:cNvPr>
          <p:cNvSpPr/>
          <p:nvPr/>
        </p:nvSpPr>
        <p:spPr>
          <a:xfrm rot="2626841">
            <a:off x="1073384" y="3543020"/>
            <a:ext cx="270071" cy="270071"/>
          </a:xfrm>
          <a:prstGeom prst="mathMinus">
            <a:avLst/>
          </a:prstGeom>
          <a:solidFill>
            <a:srgbClr val="FCAA2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144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Fox Silhouette Photos, Images &amp; Pictures | Shutterstock">
            <a:extLst>
              <a:ext uri="{FF2B5EF4-FFF2-40B4-BE49-F238E27FC236}">
                <a16:creationId xmlns:a16="http://schemas.microsoft.com/office/drawing/2014/main" id="{C62FFF75-D875-3B00-C3E1-7F6A4088BBF0}"/>
              </a:ext>
            </a:extLst>
          </p:cNvPr>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431" t="10844" r="5191" b="11806"/>
          <a:stretch/>
        </p:blipFill>
        <p:spPr bwMode="auto">
          <a:xfrm>
            <a:off x="668482" y="3039816"/>
            <a:ext cx="3747041" cy="2902225"/>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2">
            <a:extLst>
              <a:ext uri="{FF2B5EF4-FFF2-40B4-BE49-F238E27FC236}">
                <a16:creationId xmlns:a16="http://schemas.microsoft.com/office/drawing/2014/main" id="{D658B63A-ACEA-0243-BCB4-008D4948A044}"/>
              </a:ext>
            </a:extLst>
          </p:cNvPr>
          <p:cNvSpPr txBox="1">
            <a:spLocks/>
          </p:cNvSpPr>
          <p:nvPr/>
        </p:nvSpPr>
        <p:spPr>
          <a:xfrm>
            <a:off x="990599" y="517525"/>
            <a:ext cx="9784743" cy="13255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rgbClr val="FBAA29"/>
                </a:solidFill>
              </a:rPr>
              <a:t>2024 Pilot Design Overview</a:t>
            </a:r>
          </a:p>
        </p:txBody>
      </p:sp>
      <p:sp>
        <p:nvSpPr>
          <p:cNvPr id="5" name="TextBox 4">
            <a:extLst>
              <a:ext uri="{FF2B5EF4-FFF2-40B4-BE49-F238E27FC236}">
                <a16:creationId xmlns:a16="http://schemas.microsoft.com/office/drawing/2014/main" id="{BF06C392-6957-0657-DF18-F8CF86176CCF}"/>
              </a:ext>
            </a:extLst>
          </p:cNvPr>
          <p:cNvSpPr txBox="1"/>
          <p:nvPr/>
        </p:nvSpPr>
        <p:spPr>
          <a:xfrm>
            <a:off x="990599" y="1413164"/>
            <a:ext cx="10532919" cy="6170920"/>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r>
              <a:rPr lang="en-US" sz="2500">
                <a:solidFill>
                  <a:srgbClr val="02426D"/>
                </a:solidFill>
              </a:rPr>
              <a:t>FWS is still refining and finalizing the design of the 2024 pilots</a:t>
            </a:r>
          </a:p>
          <a:p>
            <a:pPr marL="457200" indent="-457200">
              <a:buFont typeface="Arial" panose="020B0604020202020204" pitchFamily="34" charset="0"/>
              <a:buChar char="•"/>
            </a:pPr>
            <a:endParaRPr lang="en-US" sz="1000">
              <a:solidFill>
                <a:srgbClr val="FF0000"/>
              </a:solidFill>
            </a:endParaRPr>
          </a:p>
          <a:p>
            <a:pPr marL="457200" indent="-457200">
              <a:buFont typeface="Arial" panose="020B0604020202020204" pitchFamily="34" charset="0"/>
              <a:buChar char="•"/>
            </a:pPr>
            <a:r>
              <a:rPr lang="en-US" sz="2500">
                <a:solidFill>
                  <a:srgbClr val="02426D"/>
                </a:solidFill>
              </a:rPr>
              <a:t>The 2024 pilots are designed to be sufficient and efficient, not ideal, and will provide a starting point for further refinement</a:t>
            </a:r>
          </a:p>
          <a:p>
            <a:pPr marL="457200" indent="-457200">
              <a:buFont typeface="Arial" panose="020B0604020202020204" pitchFamily="34" charset="0"/>
              <a:buChar char="•"/>
            </a:pPr>
            <a:endParaRPr lang="en-US" sz="1000">
              <a:solidFill>
                <a:srgbClr val="02426D"/>
              </a:solidFill>
            </a:endParaRPr>
          </a:p>
          <a:p>
            <a:pPr marL="3657600" lvl="7" indent="-457200">
              <a:buFont typeface="Arial" panose="020B0604020202020204" pitchFamily="34" charset="0"/>
              <a:buChar char="•"/>
            </a:pPr>
            <a:r>
              <a:rPr lang="en-US" sz="2500">
                <a:solidFill>
                  <a:srgbClr val="02426D"/>
                </a:solidFill>
              </a:rPr>
              <a:t>Major components of pilot designs are:</a:t>
            </a:r>
          </a:p>
          <a:p>
            <a:pPr marL="4114800" lvl="8" indent="-457200">
              <a:buFont typeface="Arial" panose="020B0604020202020204" pitchFamily="34" charset="0"/>
              <a:buChar char="•"/>
            </a:pPr>
            <a:r>
              <a:rPr lang="en-US" sz="2000">
                <a:solidFill>
                  <a:srgbClr val="02426D"/>
                </a:solidFill>
              </a:rPr>
              <a:t>Notifying Hunters</a:t>
            </a:r>
          </a:p>
          <a:p>
            <a:pPr marL="4114800" lvl="8" indent="-457200">
              <a:buFont typeface="Arial" panose="020B0604020202020204" pitchFamily="34" charset="0"/>
              <a:buChar char="•"/>
            </a:pPr>
            <a:r>
              <a:rPr lang="en-US" sz="2000">
                <a:solidFill>
                  <a:srgbClr val="02426D"/>
                </a:solidFill>
              </a:rPr>
              <a:t>Providing Rebates</a:t>
            </a:r>
          </a:p>
          <a:p>
            <a:pPr marL="4114800" lvl="8" indent="-457200">
              <a:buFont typeface="Arial" panose="020B0604020202020204" pitchFamily="34" charset="0"/>
              <a:buChar char="•"/>
            </a:pPr>
            <a:r>
              <a:rPr lang="en-US" sz="2000">
                <a:solidFill>
                  <a:srgbClr val="02426D"/>
                </a:solidFill>
              </a:rPr>
              <a:t>Collecting Data</a:t>
            </a:r>
            <a:endParaRPr lang="en-US"/>
          </a:p>
          <a:p>
            <a:pPr marL="4114800" lvl="8" indent="-457200">
              <a:buFont typeface="Arial" panose="020B0604020202020204" pitchFamily="34" charset="0"/>
              <a:buChar char="•"/>
            </a:pPr>
            <a:r>
              <a:rPr lang="en-US" sz="2000">
                <a:solidFill>
                  <a:srgbClr val="02426D"/>
                </a:solidFill>
              </a:rPr>
              <a:t>Evaluating Data</a:t>
            </a:r>
          </a:p>
          <a:p>
            <a:pPr lvl="8"/>
            <a:endParaRPr lang="en-US" sz="1000">
              <a:solidFill>
                <a:srgbClr val="02426D"/>
              </a:solidFill>
            </a:endParaRPr>
          </a:p>
          <a:p>
            <a:pPr marL="3657600" lvl="7" indent="-457200">
              <a:buFont typeface="Arial" panose="020B0604020202020204" pitchFamily="34" charset="0"/>
              <a:buChar char="•"/>
            </a:pPr>
            <a:r>
              <a:rPr lang="en-US" sz="2500">
                <a:solidFill>
                  <a:srgbClr val="02426D"/>
                </a:solidFill>
              </a:rPr>
              <a:t>The 3 NE pilots will concurrently run an ammunition testing incentive program and interactive educational workshops</a:t>
            </a:r>
          </a:p>
          <a:p>
            <a:pPr marL="4114800" lvl="8" indent="-457200">
              <a:buFont typeface="Arial" panose="020B0604020202020204" pitchFamily="34" charset="0"/>
              <a:buChar char="•"/>
            </a:pPr>
            <a:endParaRPr lang="en-US" sz="2500">
              <a:solidFill>
                <a:srgbClr val="FF0000"/>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26363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AE70895-B73C-056D-74BA-5F276ED4D65D}"/>
              </a:ext>
            </a:extLst>
          </p:cNvPr>
          <p:cNvSpPr txBox="1"/>
          <p:nvPr/>
        </p:nvSpPr>
        <p:spPr>
          <a:xfrm>
            <a:off x="990600" y="1413165"/>
            <a:ext cx="10518914" cy="6848029"/>
          </a:xfrm>
          <a:prstGeom prst="rect">
            <a:avLst/>
          </a:prstGeom>
          <a:noFill/>
          <a:ln>
            <a:noFill/>
          </a:ln>
        </p:spPr>
        <p:txBody>
          <a:bodyPr wrap="square">
            <a:spAutoFit/>
          </a:bodyPr>
          <a:lstStyle/>
          <a:p>
            <a:pPr marL="457200" indent="-457200">
              <a:buFont typeface="Arial" panose="020B0604020202020204" pitchFamily="34" charset="0"/>
              <a:buChar char="•"/>
            </a:pPr>
            <a:r>
              <a:rPr lang="en-US" sz="2500">
                <a:solidFill>
                  <a:srgbClr val="02426D"/>
                </a:solidFill>
              </a:rPr>
              <a:t>FWS will notify hunters about the…</a:t>
            </a:r>
          </a:p>
          <a:p>
            <a:pPr marL="1371600" lvl="2" indent="-457200">
              <a:buFont typeface="+mj-lt"/>
              <a:buAutoNum type="arabicPeriod"/>
            </a:pPr>
            <a:r>
              <a:rPr lang="en-US" sz="2200">
                <a:solidFill>
                  <a:srgbClr val="02426D"/>
                </a:solidFill>
              </a:rPr>
              <a:t>Availability of the rebate incentive for lead-free ammo purchases</a:t>
            </a:r>
          </a:p>
          <a:p>
            <a:pPr marL="1371600" lvl="2" indent="-457200">
              <a:buFont typeface="+mj-lt"/>
              <a:buAutoNum type="arabicPeriod"/>
            </a:pPr>
            <a:r>
              <a:rPr lang="en-US" sz="2200">
                <a:solidFill>
                  <a:srgbClr val="02426D"/>
                </a:solidFill>
              </a:rPr>
              <a:t>URL for the web portal to submit proofs of purchase</a:t>
            </a:r>
          </a:p>
          <a:p>
            <a:pPr marL="1371600" lvl="2" indent="-457200">
              <a:buFont typeface="+mj-lt"/>
              <a:buAutoNum type="arabicPeriod"/>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FWS will use existing touchpoints with hunters to </a:t>
            </a:r>
            <a:br>
              <a:rPr lang="en-US" sz="2500">
                <a:solidFill>
                  <a:srgbClr val="02426D"/>
                </a:solidFill>
              </a:rPr>
            </a:br>
            <a:r>
              <a:rPr lang="en-US" sz="2500">
                <a:solidFill>
                  <a:srgbClr val="02426D"/>
                </a:solidFill>
              </a:rPr>
              <a:t>notify participants in the designated hunts at </a:t>
            </a:r>
            <a:br>
              <a:rPr lang="en-US" sz="2500">
                <a:solidFill>
                  <a:srgbClr val="02426D"/>
                </a:solidFill>
              </a:rPr>
            </a:br>
            <a:r>
              <a:rPr lang="en-US" sz="2500">
                <a:solidFill>
                  <a:srgbClr val="02426D"/>
                </a:solidFill>
              </a:rPr>
              <a:t>each pilot site</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Touchpoints include…</a:t>
            </a:r>
          </a:p>
          <a:p>
            <a:pPr marL="1371600" lvl="2" indent="-457200">
              <a:buFont typeface="Arial" panose="020B0604020202020204" pitchFamily="34" charset="0"/>
              <a:buChar char="•"/>
            </a:pPr>
            <a:r>
              <a:rPr lang="en-US" sz="2200">
                <a:solidFill>
                  <a:srgbClr val="02426D"/>
                </a:solidFill>
              </a:rPr>
              <a:t>Permit mailings</a:t>
            </a:r>
          </a:p>
          <a:p>
            <a:pPr marL="1371600" lvl="2" indent="-457200">
              <a:buFont typeface="Arial" panose="020B0604020202020204" pitchFamily="34" charset="0"/>
              <a:buChar char="•"/>
            </a:pPr>
            <a:r>
              <a:rPr lang="en-US" sz="2200">
                <a:solidFill>
                  <a:srgbClr val="02426D"/>
                </a:solidFill>
              </a:rPr>
              <a:t>Refuge hunting brochures</a:t>
            </a:r>
          </a:p>
          <a:p>
            <a:pPr marL="1371600" lvl="2" indent="-457200">
              <a:buFont typeface="Arial" panose="020B0604020202020204" pitchFamily="34" charset="0"/>
              <a:buChar char="•"/>
            </a:pPr>
            <a:r>
              <a:rPr lang="en-US" sz="2200">
                <a:solidFill>
                  <a:srgbClr val="02426D"/>
                </a:solidFill>
              </a:rPr>
              <a:t>Check stations and Refuge signage</a:t>
            </a:r>
          </a:p>
          <a:p>
            <a:pPr marL="1371600" lvl="2" indent="-457200">
              <a:buFont typeface="Arial" panose="020B0604020202020204" pitchFamily="34" charset="0"/>
              <a:buChar char="•"/>
            </a:pPr>
            <a:r>
              <a:rPr lang="en-US" sz="2200">
                <a:solidFill>
                  <a:srgbClr val="02426D"/>
                </a:solidFill>
              </a:rPr>
              <a:t>Trainings, workshops, and demonstrations</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endParaRPr lang="en-US" sz="2500">
              <a:solidFill>
                <a:srgbClr val="02426D"/>
              </a:solidFill>
            </a:endParaRPr>
          </a:p>
          <a:p>
            <a:endParaRPr lang="en-US" sz="1000">
              <a:solidFill>
                <a:srgbClr val="02426D"/>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
        <p:nvSpPr>
          <p:cNvPr id="3" name="Text Placeholder 2">
            <a:extLst>
              <a:ext uri="{FF2B5EF4-FFF2-40B4-BE49-F238E27FC236}">
                <a16:creationId xmlns:a16="http://schemas.microsoft.com/office/drawing/2014/main" id="{471ADBB8-88BC-9BED-BFED-915D45850139}"/>
              </a:ext>
            </a:extLst>
          </p:cNvPr>
          <p:cNvSpPr>
            <a:spLocks noGrp="1"/>
          </p:cNvSpPr>
          <p:nvPr>
            <p:ph type="body" sz="quarter" idx="13"/>
          </p:nvPr>
        </p:nvSpPr>
        <p:spPr/>
        <p:txBody>
          <a:bodyPr/>
          <a:lstStyle/>
          <a:p>
            <a:r>
              <a:rPr lang="en-US" b="1">
                <a:solidFill>
                  <a:srgbClr val="FBAA29"/>
                </a:solidFill>
              </a:rPr>
              <a:t>Notifying Hunters</a:t>
            </a:r>
          </a:p>
        </p:txBody>
      </p:sp>
      <p:pic>
        <p:nvPicPr>
          <p:cNvPr id="8" name="Picture 2" descr="Image result for wildlife clipart public domain">
            <a:extLst>
              <a:ext uri="{FF2B5EF4-FFF2-40B4-BE49-F238E27FC236}">
                <a16:creationId xmlns:a16="http://schemas.microsoft.com/office/drawing/2014/main" id="{784146A5-41B2-1A05-0402-E276B15EBAA6}"/>
              </a:ext>
            </a:extLst>
          </p:cNvPr>
          <p:cNvPicPr>
            <a:picLocks noChangeAspect="1" noChangeArrowheads="1"/>
          </p:cNvPicPr>
          <p:nvPr/>
        </p:nvPicPr>
        <p:blipFill>
          <a:blip r:embed="rId3">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374" r="6332"/>
          <a:stretch>
            <a:fillRect/>
          </a:stretch>
        </p:blipFill>
        <p:spPr bwMode="auto">
          <a:xfrm>
            <a:off x="8149749" y="2931117"/>
            <a:ext cx="3359765" cy="2833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spTree>
    <p:extLst>
      <p:ext uri="{BB962C8B-B14F-4D97-AF65-F5344CB8AC3E}">
        <p14:creationId xmlns:p14="http://schemas.microsoft.com/office/powerpoint/2010/main" val="27591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a:extLst>
              <a:ext uri="{FF2B5EF4-FFF2-40B4-BE49-F238E27FC236}">
                <a16:creationId xmlns:a16="http://schemas.microsoft.com/office/drawing/2014/main" id="{30958837-E557-6A26-38EF-0EF79FAC79CB}"/>
              </a:ext>
            </a:extLst>
          </p:cNvPr>
          <p:cNvSpPr txBox="1">
            <a:spLocks/>
          </p:cNvSpPr>
          <p:nvPr/>
        </p:nvSpPr>
        <p:spPr>
          <a:xfrm>
            <a:off x="4572001" y="1381872"/>
            <a:ext cx="7315934" cy="427464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endParaRPr lang="en-US"/>
          </a:p>
          <a:p>
            <a:pPr marL="457200" indent="-457200">
              <a:buFont typeface="Arial" panose="020B0604020202020204" pitchFamily="34" charset="0"/>
              <a:buChar char="•"/>
            </a:pPr>
            <a:endParaRPr lang="en-US"/>
          </a:p>
          <a:p>
            <a:pPr marL="457200" indent="-457200">
              <a:buFont typeface="Arial" panose="020B0604020202020204" pitchFamily="34" charset="0"/>
              <a:buChar char="•"/>
            </a:pPr>
            <a:endParaRPr lang="en-US"/>
          </a:p>
        </p:txBody>
      </p:sp>
      <p:sp>
        <p:nvSpPr>
          <p:cNvPr id="29" name="Text Placeholder 2">
            <a:extLst>
              <a:ext uri="{FF2B5EF4-FFF2-40B4-BE49-F238E27FC236}">
                <a16:creationId xmlns:a16="http://schemas.microsoft.com/office/drawing/2014/main" id="{0A394B0D-E212-6276-C109-FF71828C5241}"/>
              </a:ext>
            </a:extLst>
          </p:cNvPr>
          <p:cNvSpPr txBox="1">
            <a:spLocks/>
          </p:cNvSpPr>
          <p:nvPr/>
        </p:nvSpPr>
        <p:spPr>
          <a:xfrm>
            <a:off x="832883" y="365125"/>
            <a:ext cx="10381964" cy="13255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rgbClr val="FBAA29"/>
                </a:solidFill>
              </a:rPr>
              <a:t>Collecting Data</a:t>
            </a:r>
          </a:p>
        </p:txBody>
      </p:sp>
      <p:pic>
        <p:nvPicPr>
          <p:cNvPr id="6148" name="Picture 4" descr="hunter silhouette, hunter with a riffle ...">
            <a:extLst>
              <a:ext uri="{FF2B5EF4-FFF2-40B4-BE49-F238E27FC236}">
                <a16:creationId xmlns:a16="http://schemas.microsoft.com/office/drawing/2014/main" id="{0F643EAC-23E2-01B0-A8A4-5ADFD54DA7D6}"/>
              </a:ext>
            </a:extLst>
          </p:cNvPr>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6440" t="7311" r="14450" b="6023"/>
          <a:stretch/>
        </p:blipFill>
        <p:spPr bwMode="auto">
          <a:xfrm>
            <a:off x="480198" y="1381872"/>
            <a:ext cx="3445760" cy="432102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A8F75EB-F45E-4253-E644-358ABB48F771}"/>
              </a:ext>
            </a:extLst>
          </p:cNvPr>
          <p:cNvSpPr txBox="1"/>
          <p:nvPr/>
        </p:nvSpPr>
        <p:spPr>
          <a:xfrm>
            <a:off x="3627784" y="1413164"/>
            <a:ext cx="7796344" cy="6417141"/>
          </a:xfrm>
          <a:prstGeom prst="rect">
            <a:avLst/>
          </a:prstGeom>
          <a:noFill/>
          <a:ln>
            <a:noFill/>
          </a:ln>
        </p:spPr>
        <p:txBody>
          <a:bodyPr wrap="square" lIns="91440" tIns="45720" rIns="91440" bIns="45720" anchor="t">
            <a:spAutoFit/>
          </a:bodyPr>
          <a:lstStyle/>
          <a:p>
            <a:pPr marL="457200" indent="-457200">
              <a:buFont typeface="Arial" panose="020B0604020202020204" pitchFamily="34" charset="0"/>
              <a:buChar char="•"/>
            </a:pPr>
            <a:r>
              <a:rPr lang="en-US" sz="2500">
                <a:solidFill>
                  <a:srgbClr val="02426D"/>
                </a:solidFill>
              </a:rPr>
              <a:t>FWS will operate designated hunts at pilot sites as normal, but collect associated data</a:t>
            </a:r>
          </a:p>
          <a:p>
            <a:pPr marL="1371600" lvl="2"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FWS will collect data from our employees related to the implementation of the pilots</a:t>
            </a:r>
          </a:p>
          <a:p>
            <a:pPr marL="457200" indent="-457200">
              <a:buFont typeface="Arial" panose="020B0604020202020204" pitchFamily="34" charset="0"/>
              <a:buChar char="•"/>
            </a:pPr>
            <a:endParaRPr lang="en-US" sz="1000">
              <a:solidFill>
                <a:srgbClr val="02426D"/>
              </a:solidFill>
            </a:endParaRPr>
          </a:p>
          <a:p>
            <a:pPr marL="457200" indent="-457200">
              <a:buFont typeface="Arial" panose="020B0604020202020204" pitchFamily="34" charset="0"/>
              <a:buChar char="•"/>
            </a:pPr>
            <a:r>
              <a:rPr lang="en-US" sz="2500">
                <a:solidFill>
                  <a:srgbClr val="02426D"/>
                </a:solidFill>
              </a:rPr>
              <a:t>FWS will seek to collect data from all or a subset of the participating hunters, such as…</a:t>
            </a:r>
          </a:p>
          <a:p>
            <a:pPr marL="1371600" lvl="2" indent="-457200">
              <a:buFont typeface="Arial" panose="020B0604020202020204" pitchFamily="34" charset="0"/>
              <a:buChar char="•"/>
            </a:pPr>
            <a:r>
              <a:rPr lang="en-US" sz="2100">
                <a:solidFill>
                  <a:srgbClr val="02426D"/>
                </a:solidFill>
              </a:rPr>
              <a:t>Use of lead or lead-free ammunition</a:t>
            </a:r>
            <a:endParaRPr lang="en-US" sz="2100">
              <a:solidFill>
                <a:srgbClr val="02426D"/>
              </a:solidFill>
              <a:cs typeface="Poppins"/>
            </a:endParaRPr>
          </a:p>
          <a:p>
            <a:pPr marL="1371600" lvl="2" indent="-457200">
              <a:buFont typeface="Arial" panose="020B0604020202020204" pitchFamily="34" charset="0"/>
              <a:buChar char="•"/>
            </a:pPr>
            <a:r>
              <a:rPr lang="en-US" sz="2100">
                <a:solidFill>
                  <a:srgbClr val="02426D"/>
                </a:solidFill>
              </a:rPr>
              <a:t>Impact of the incentive on ammunition choice</a:t>
            </a:r>
            <a:endParaRPr lang="en-US" sz="2100">
              <a:solidFill>
                <a:srgbClr val="02426D"/>
              </a:solidFill>
              <a:cs typeface="Poppins"/>
            </a:endParaRPr>
          </a:p>
          <a:p>
            <a:pPr marL="1371600" lvl="2" indent="-457200">
              <a:buFont typeface="Arial" panose="020B0604020202020204" pitchFamily="34" charset="0"/>
              <a:buChar char="•"/>
            </a:pPr>
            <a:r>
              <a:rPr lang="en-US" sz="2100">
                <a:solidFill>
                  <a:srgbClr val="02426D"/>
                </a:solidFill>
              </a:rPr>
              <a:t>Knowledge and opinion of lead-free ammunition</a:t>
            </a:r>
            <a:endParaRPr lang="en-US" sz="2100">
              <a:solidFill>
                <a:srgbClr val="02426D"/>
              </a:solidFill>
              <a:cs typeface="Poppins"/>
            </a:endParaRPr>
          </a:p>
          <a:p>
            <a:pPr marL="1371600" lvl="2" indent="-457200">
              <a:buFont typeface="Arial" panose="020B0604020202020204" pitchFamily="34" charset="0"/>
              <a:buChar char="•"/>
            </a:pPr>
            <a:r>
              <a:rPr lang="en-US" sz="2100">
                <a:solidFill>
                  <a:srgbClr val="02426D"/>
                </a:solidFill>
              </a:rPr>
              <a:t>Opinion of notifications and messaging for the pilot, and their impact on ammunition choice</a:t>
            </a:r>
            <a:endParaRPr lang="en-US" sz="2100">
              <a:solidFill>
                <a:srgbClr val="02426D"/>
              </a:solidFill>
              <a:cs typeface="Poppins"/>
            </a:endParaRPr>
          </a:p>
          <a:p>
            <a:pPr marL="1371600" lvl="2" indent="-457200">
              <a:buFont typeface="Arial" panose="020B0604020202020204" pitchFamily="34" charset="0"/>
              <a:buChar char="•"/>
            </a:pPr>
            <a:endParaRPr lang="en-US" sz="2000">
              <a:solidFill>
                <a:srgbClr val="02426D"/>
              </a:solidFill>
            </a:endParaRPr>
          </a:p>
          <a:p>
            <a:endParaRPr lang="en-US" sz="1000">
              <a:solidFill>
                <a:srgbClr val="02426D"/>
              </a:solidFill>
            </a:endParaRPr>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914400" lvl="1" indent="-457200">
              <a:buFont typeface="Arial" panose="020B0604020202020204" pitchFamily="34" charset="0"/>
              <a:buChar char="•"/>
            </a:pPr>
            <a:endParaRPr lang="en-US" sz="2500"/>
          </a:p>
          <a:p>
            <a:pPr marL="457200" indent="-457200">
              <a:buFont typeface="Arial" panose="020B0604020202020204" pitchFamily="34" charset="0"/>
              <a:buChar char="•"/>
            </a:pPr>
            <a:endParaRPr lang="en-US" sz="1000"/>
          </a:p>
        </p:txBody>
      </p:sp>
    </p:spTree>
    <p:extLst>
      <p:ext uri="{BB962C8B-B14F-4D97-AF65-F5344CB8AC3E}">
        <p14:creationId xmlns:p14="http://schemas.microsoft.com/office/powerpoint/2010/main" val="28030020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5.3.3511"/>
  <p:tag name="SLIDO_PRESENTATION_ID" val="00000000-0000-0000-0000-000000000000"/>
  <p:tag name="SLIDO_EVENT_UUID" val="323bb7a0-9351-4977-94b0-7e373e592005"/>
  <p:tag name="SLIDO_EVENT_SECTION_UUID" val="84d9fb72-ab9e-4503-a87c-71083e0d7544"/>
</p:tagLst>
</file>

<file path=ppt/theme/theme1.xml><?xml version="1.0" encoding="utf-8"?>
<a:theme xmlns:a="http://schemas.openxmlformats.org/drawingml/2006/main" name="Office Theme">
  <a:themeElements>
    <a:clrScheme name="USFWS Colors">
      <a:dk1>
        <a:sysClr val="windowText" lastClr="000000"/>
      </a:dk1>
      <a:lt1>
        <a:sysClr val="window" lastClr="FFFFFF"/>
      </a:lt1>
      <a:dk2>
        <a:srgbClr val="02426D"/>
      </a:dk2>
      <a:lt2>
        <a:srgbClr val="D3BC8D"/>
      </a:lt2>
      <a:accent1>
        <a:srgbClr val="02426D"/>
      </a:accent1>
      <a:accent2>
        <a:srgbClr val="ED7D31"/>
      </a:accent2>
      <a:accent3>
        <a:srgbClr val="0092E1"/>
      </a:accent3>
      <a:accent4>
        <a:srgbClr val="FFC94F"/>
      </a:accent4>
      <a:accent5>
        <a:srgbClr val="FFA40D"/>
      </a:accent5>
      <a:accent6>
        <a:srgbClr val="4E3629"/>
      </a:accent6>
      <a:hlink>
        <a:srgbClr val="0563C1"/>
      </a:hlink>
      <a:folHlink>
        <a:srgbClr val="02426D"/>
      </a:folHlink>
    </a:clrScheme>
    <a:fontScheme name="USFWS Poppins">
      <a:majorFont>
        <a:latin typeface="Poppins"/>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D3BF9F15CD92C4391DE85E6B947C887" ma:contentTypeVersion="11" ma:contentTypeDescription="Create a new document." ma:contentTypeScope="" ma:versionID="e7960fcba32de6a9305fa069b68b6ef5">
  <xsd:schema xmlns:xsd="http://www.w3.org/2001/XMLSchema" xmlns:xs="http://www.w3.org/2001/XMLSchema" xmlns:p="http://schemas.microsoft.com/office/2006/metadata/properties" xmlns:ns2="663ecbd4-b6d5-4ec1-8c11-84081bf68b01" xmlns:ns3="2c046603-00d4-46bf-8c75-d4c4ecd11a6d" targetNamespace="http://schemas.microsoft.com/office/2006/metadata/properties" ma:root="true" ma:fieldsID="5049c7262d32429bdb82c5b25e549ea7" ns2:_="" ns3:_="">
    <xsd:import namespace="663ecbd4-b6d5-4ec1-8c11-84081bf68b01"/>
    <xsd:import namespace="2c046603-00d4-46bf-8c75-d4c4ecd11a6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3ecbd4-b6d5-4ec1-8c11-84081bf68b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c046603-00d4-46bf-8c75-d4c4ecd11a6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c046603-00d4-46bf-8c75-d4c4ecd11a6d">
      <UserInfo>
        <DisplayName>Maty, Kendra</DisplayName>
        <AccountId>528</AccountId>
        <AccountType/>
      </UserInfo>
      <UserInfo>
        <DisplayName>Keatinge, Jennifer L</DisplayName>
        <AccountId>481</AccountId>
        <AccountType/>
      </UserInfo>
      <UserInfo>
        <DisplayName>LaVoie, Amy</DisplayName>
        <AccountId>140</AccountId>
        <AccountType/>
      </UserInfo>
    </SharedWithUsers>
  </documentManagement>
</p:properties>
</file>

<file path=customXml/itemProps1.xml><?xml version="1.0" encoding="utf-8"?>
<ds:datastoreItem xmlns:ds="http://schemas.openxmlformats.org/officeDocument/2006/customXml" ds:itemID="{6C014E7D-A5BE-43B1-8420-F4F31493A1B1}">
  <ds:schemaRefs>
    <ds:schemaRef ds:uri="http://schemas.microsoft.com/sharepoint/v3/contenttype/forms"/>
  </ds:schemaRefs>
</ds:datastoreItem>
</file>

<file path=customXml/itemProps2.xml><?xml version="1.0" encoding="utf-8"?>
<ds:datastoreItem xmlns:ds="http://schemas.openxmlformats.org/officeDocument/2006/customXml" ds:itemID="{4642EE96-731A-4FC6-B011-92E5EB903CBD}">
  <ds:schemaRefs>
    <ds:schemaRef ds:uri="2c046603-00d4-46bf-8c75-d4c4ecd11a6d"/>
    <ds:schemaRef ds:uri="663ecbd4-b6d5-4ec1-8c11-84081bf68b0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3D87D87-536A-42D8-80E2-AA4A357759DE}">
  <ds:schemaRefs>
    <ds:schemaRef ds:uri="2c046603-00d4-46bf-8c75-d4c4ecd11a6d"/>
    <ds:schemaRef ds:uri="663ecbd4-b6d5-4ec1-8c11-84081bf68b0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974</Words>
  <Application>Microsoft Office PowerPoint</Application>
  <PresentationFormat>Widescreen</PresentationFormat>
  <Paragraphs>159</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Poppins</vt:lpstr>
      <vt:lpstr>Wingdings</vt:lpstr>
      <vt:lpstr>Office Theme</vt:lpstr>
      <vt:lpstr>Lead-Free  Voluntary Incentive Pilots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NWRS Laws and Authorities</dc:title>
  <dc:creator>jennifer_keatinge@fws.gov</dc:creator>
  <cp:lastModifiedBy>Hobbs, Doug</cp:lastModifiedBy>
  <cp:revision>14</cp:revision>
  <dcterms:created xsi:type="dcterms:W3CDTF">2021-02-28T18:18:10Z</dcterms:created>
  <dcterms:modified xsi:type="dcterms:W3CDTF">2024-07-22T20:07:36Z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0x0101002D3BF9F15CD92C4391DE85E6B947C887</vt:lpwstr>
  </property>
  <property fmtid="{D5CDD505-2E9C-101B-9397-08002B2CF9AE}" pid="3" name="SlidoAppVersion">
    <vt:lpwstr>1.5.3.3511</vt:lpwstr>
  </property>
</Properties>
</file>